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74" r:id="rId3"/>
    <p:sldId id="275" r:id="rId4"/>
    <p:sldId id="265" r:id="rId5"/>
    <p:sldId id="262" r:id="rId6"/>
    <p:sldId id="277" r:id="rId7"/>
    <p:sldId id="278" r:id="rId8"/>
    <p:sldId id="279" r:id="rId9"/>
    <p:sldId id="280" r:id="rId10"/>
    <p:sldId id="257" r:id="rId11"/>
    <p:sldId id="281" r:id="rId12"/>
    <p:sldId id="27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3B38"/>
    <a:srgbClr val="B3C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8830" autoAdjust="0"/>
  </p:normalViewPr>
  <p:slideViewPr>
    <p:cSldViewPr snapToGrid="0">
      <p:cViewPr>
        <p:scale>
          <a:sx n="75" d="100"/>
          <a:sy n="75" d="100"/>
        </p:scale>
        <p:origin x="-1914" y="-91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A33F8-E628-407E-BEA7-03187385A4C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7B4BB9-4B5D-44E8-8D8A-505D59B11D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jpeg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91" y="5226050"/>
            <a:ext cx="12175067" cy="760916"/>
          </a:xfrm>
        </p:spPr>
        <p:txBody>
          <a:bodyPr/>
          <a:lstStyle>
            <a:lvl1pPr>
              <a:defRPr sz="4400">
                <a:sym typeface="Arial" panose="020B0604020202020204" pitchFamily="34" charset="0"/>
              </a:defRPr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-16043" y="5938838"/>
            <a:ext cx="12183533" cy="396874"/>
          </a:xfrm>
        </p:spPr>
        <p:txBody>
          <a:bodyPr/>
          <a:lstStyle>
            <a:lvl1pPr marL="0" indent="0" algn="ctr">
              <a:buFontTx/>
              <a:buNone/>
              <a:defRPr sz="2000">
                <a:sym typeface="Arial" panose="020B0604020202020204" pitchFamily="34" charset="0"/>
              </a:defRPr>
            </a:lvl1pPr>
          </a:lstStyle>
          <a:p>
            <a:pPr lvl="0"/>
            <a:r>
              <a:rPr lang="zh-CN" noProof="0" dirty="0" smtClean="0">
                <a:sym typeface="Arial" panose="020B0604020202020204" pitchFamily="34" charset="0"/>
              </a:rPr>
              <a:t>单击此处编辑母版副标题样式</a:t>
            </a:r>
            <a:endParaRPr lang="zh-CN" noProof="0" dirty="0" smtClean="0">
              <a:sym typeface="Arial" panose="020B0604020202020204" pitchFamily="34" charset="0"/>
            </a:endParaRPr>
          </a:p>
        </p:txBody>
      </p:sp>
      <p:sp>
        <p:nvSpPr>
          <p:cNvPr id="2055" name="ksoSlideStyle" descr="#wm#_2_01_100_1110" hidden="1"/>
          <p:cNvSpPr>
            <a:spLocks noChangeArrowheads="1"/>
          </p:cNvSpPr>
          <p:nvPr/>
        </p:nvSpPr>
        <p:spPr bwMode="auto">
          <a:xfrm>
            <a:off x="0" y="0"/>
            <a:ext cx="16933" cy="12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defRPr sz="28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  <a:sym typeface="Arial" panose="020B0604020202020204" pitchFamily="34" charset="0"/>
              </a:defRPr>
            </a:lvl1pPr>
            <a:lvl2pPr algn="ctr">
              <a:spcBef>
                <a:spcPct val="20000"/>
              </a:spcBef>
              <a:defRPr sz="28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algn="ctr">
              <a:spcBef>
                <a:spcPct val="20000"/>
              </a:spcBef>
              <a:defRPr sz="24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algn="ctr">
              <a:spcBef>
                <a:spcPct val="20000"/>
              </a:spcBef>
              <a:defRPr sz="20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algn="ctr">
              <a:spcBef>
                <a:spcPct val="20000"/>
              </a:spcBef>
              <a:defRPr sz="20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algn="ctr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rgbClr val="85624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l">
              <a:buFontTx/>
              <a:buChar char="•"/>
            </a:pPr>
            <a:endParaRPr lang="zh-CN" altLang="zh-CN" sz="32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  <p:pic>
        <p:nvPicPr>
          <p:cNvPr id="10" name="Picture 2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925" y="254000"/>
            <a:ext cx="7296150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544" y="482600"/>
            <a:ext cx="6792912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608903"/>
            <a:ext cx="10515600" cy="557509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4639"/>
            <a:ext cx="10515600" cy="101123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00200"/>
            <a:ext cx="10515600" cy="452163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" y="2716214"/>
            <a:ext cx="12191999" cy="907803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" y="3597275"/>
            <a:ext cx="12191999" cy="520700"/>
          </a:xfrm>
        </p:spPr>
        <p:txBody>
          <a:bodyPr/>
          <a:lstStyle>
            <a:lvl1pPr marL="0" indent="0" algn="ctr">
              <a:buNone/>
              <a:defRPr sz="28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3600"/>
            <a:ext cx="10515600" cy="10116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602000"/>
            <a:ext cx="5253000" cy="45973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10400" y="1602000"/>
            <a:ext cx="5243400" cy="4597322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772000"/>
            <a:ext cx="12192000" cy="763200"/>
          </a:xfr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222" y="3882034"/>
            <a:ext cx="11438021" cy="76199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534570" y="349468"/>
            <a:ext cx="5122862" cy="34162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54871" y="4682810"/>
            <a:ext cx="10816947" cy="171493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444233"/>
            <a:ext cx="2743200" cy="297530"/>
          </a:xfrm>
        </p:spPr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444233"/>
            <a:ext cx="4114800" cy="297530"/>
          </a:xfrm>
        </p:spPr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444233"/>
            <a:ext cx="2743200" cy="297530"/>
          </a:xfrm>
        </p:spPr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519545"/>
            <a:ext cx="2514600" cy="5606619"/>
          </a:xfrm>
        </p:spPr>
        <p:txBody>
          <a:bodyPr vert="eaVert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519545"/>
            <a:ext cx="7797800" cy="5606619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4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274638"/>
            <a:ext cx="10515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/>
              <a:t>单击此处编辑母版标题样式</a:t>
            </a:r>
            <a:endParaRPr lang="zh-CN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600201"/>
            <a:ext cx="10515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/>
              <a:t>单击此处编辑母版文本样式</a:t>
            </a:r>
            <a:endParaRPr lang="zh-CN" dirty="0" smtClean="0"/>
          </a:p>
          <a:p>
            <a:pPr lvl="1"/>
            <a:r>
              <a:rPr lang="zh-CN" dirty="0" smtClean="0"/>
              <a:t>第二级</a:t>
            </a:r>
            <a:endParaRPr lang="zh-CN" dirty="0" smtClean="0"/>
          </a:p>
          <a:p>
            <a:pPr lvl="2"/>
            <a:r>
              <a:rPr lang="zh-CN" dirty="0" smtClean="0"/>
              <a:t>第三级</a:t>
            </a:r>
            <a:endParaRPr lang="zh-CN" dirty="0" smtClean="0"/>
          </a:p>
          <a:p>
            <a:pPr lvl="3"/>
            <a:r>
              <a:rPr lang="zh-CN" dirty="0" smtClean="0"/>
              <a:t>第四级</a:t>
            </a:r>
            <a:endParaRPr lang="zh-CN" dirty="0" smtClean="0"/>
          </a:p>
          <a:p>
            <a:pPr lvl="4"/>
            <a:r>
              <a:rPr lang="zh-CN" dirty="0" smtClean="0"/>
              <a:t>第五级</a:t>
            </a:r>
            <a:endParaRPr lang="zh-CN" dirty="0" smtClean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26646B-9C8C-4138-BAFE-8EBE512CB94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702241-D512-4C24-9EAD-401ADC7FAE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  <a:cs typeface="+mj-cs"/>
          <a:sym typeface="Arial" panose="020B0604020202020204" pitchFamily="34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ts val="0"/>
        </a:spcBef>
        <a:spcAft>
          <a:spcPct val="0"/>
        </a:spcAft>
        <a:buChar char="•"/>
        <a:defRPr sz="2400" kern="12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1pPr>
      <a:lvl2pPr marL="914400" indent="-4572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2pPr>
      <a:lvl3pPr marL="1257300" indent="-3429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3pPr>
      <a:lvl4pPr marL="1714500" indent="-3429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4pPr>
      <a:lvl5pPr marL="2171700" indent="-342900" algn="l" rtl="0" eaLnBrk="0" fontAlgn="base" hangingPunct="0">
        <a:spcBef>
          <a:spcPts val="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rgbClr val="856241"/>
          </a:solidFill>
          <a:latin typeface="Arial" panose="020B0604020202020204" pitchFamily="34" charset="0"/>
          <a:ea typeface="黑体" panose="02010609060101010101" pitchFamily="49" charset="-122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3.jpeg"/><Relationship Id="rId1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3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5.xml"/><Relationship Id="rId3" Type="http://schemas.openxmlformats.org/officeDocument/2006/relationships/image" Target="../media/image22.jpeg"/><Relationship Id="rId2" Type="http://schemas.openxmlformats.org/officeDocument/2006/relationships/image" Target="../media/image3.jpe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2515235" y="792480"/>
            <a:ext cx="7528560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accent5">
                    <a:lumMod val="50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网页设计大赛答辩</a:t>
            </a:r>
            <a:endParaRPr lang="zh-CN" altLang="en-US" sz="7200" b="1">
              <a:ln w="13462">
                <a:solidFill>
                  <a:schemeClr val="bg1"/>
                </a:solidFill>
                <a:prstDash val="solid"/>
              </a:ln>
              <a:solidFill>
                <a:schemeClr val="accent5">
                  <a:lumMod val="50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V="1">
            <a:off x="4328795" y="3816350"/>
            <a:ext cx="4145915" cy="508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" name="直接连接符 5"/>
          <p:cNvCxnSpPr/>
          <p:nvPr/>
        </p:nvCxnSpPr>
        <p:spPr>
          <a:xfrm flipV="1">
            <a:off x="4338955" y="4918710"/>
            <a:ext cx="4094480" cy="5143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文本框 6"/>
          <p:cNvSpPr txBox="1"/>
          <p:nvPr/>
        </p:nvSpPr>
        <p:spPr>
          <a:xfrm>
            <a:off x="4186238" y="3154680"/>
            <a:ext cx="4398645" cy="54864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作品名：</a:t>
            </a:r>
            <a:r>
              <a:rPr lang="en-US" altLang="zh-CN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Swatow——</a:t>
            </a:r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汕头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80230" y="4421505"/>
            <a:ext cx="4094480" cy="548640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8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答辩人：林彪鑫，李金辉</a:t>
            </a:r>
            <a:endParaRPr lang="zh-CN" altLang="en-US" sz="28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5928995" y="6356351"/>
            <a:ext cx="4114800" cy="365125"/>
          </a:xfrm>
        </p:spPr>
        <p:txBody>
          <a:bodyPr/>
          <a:p>
            <a:r>
              <a:rPr lang="zh-CN" altLang="en-US" b="1">
                <a:solidFill>
                  <a:srgbClr val="7030A0"/>
                </a:solidFill>
              </a:rPr>
              <a:t>team：Three Cobblers</a:t>
            </a:r>
            <a:endParaRPr lang="zh-CN" altLang="en-US" b="1">
              <a:solidFill>
                <a:srgbClr val="7030A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50710" y="5990590"/>
            <a:ext cx="482092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/>
              <a:t>team members</a:t>
            </a:r>
            <a:r>
              <a:rPr lang="zh-CN" altLang="en-US"/>
              <a:t>：林彪鑫</a:t>
            </a:r>
            <a:r>
              <a:rPr lang="zh-CN" altLang="en-US">
                <a:sym typeface="+mn-ea"/>
              </a:rPr>
              <a:t>，黄敬朝</a:t>
            </a:r>
            <a:r>
              <a:rPr lang="zh-CN" altLang="en-US"/>
              <a:t>，李金辉</a:t>
            </a:r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由于时间紧促，语言学习不够充分，工具运用不够熟练等等原因，我们小组目前完后的工作只是静态网页编辑，页面内容也还不是过于充足。</a:t>
            </a:r>
            <a:endParaRPr lang="zh-CN" altLang="en-US"/>
          </a:p>
          <a:p>
            <a:r>
              <a:rPr lang="zh-CN" altLang="en-US"/>
              <a:t>因此我们的系统下一阶段的任务是更加完善页面信息，添加必要的子页面，继续美化页面，使用</a:t>
            </a:r>
            <a:r>
              <a:rPr lang="en-US" altLang="zh-CN"/>
              <a:t>jsp</a:t>
            </a:r>
            <a:r>
              <a:rPr lang="zh-CN" altLang="en-US"/>
              <a:t>，</a:t>
            </a:r>
            <a:r>
              <a:rPr lang="en-US" altLang="zh-CN"/>
              <a:t>asp</a:t>
            </a:r>
            <a:r>
              <a:rPr lang="zh-CN" altLang="en-US"/>
              <a:t>等赋予网页动态效果，然后可以找当地旅游网合作，链接汕头美景网页，同时美食页面可以链接潮汕餐馆店名，地址，等等，可为网站带来一些收益。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8200" y="721995"/>
            <a:ext cx="3769995" cy="6134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6.</a:t>
            </a:r>
            <a:r>
              <a:rPr lang="zh-CN" altLang="en-US" sz="3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系统下一阶段工作</a:t>
            </a:r>
            <a:endParaRPr lang="zh-CN" altLang="en-US" sz="3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 descr="timg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10" y="4390390"/>
            <a:ext cx="1959610" cy="1315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4" presetClass="entr" presetSubtype="0" accel="10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4" presetClass="entr" presetSubtype="0" accel="10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  <p:bldP spid="3" grpId="6" build="p"/>
      <p:bldP spid="3" grpId="7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844233" y="2834640"/>
            <a:ext cx="10503535" cy="11887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72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Thank you very much</a:t>
            </a:r>
            <a:r>
              <a:rPr lang="zh-CN" altLang="en-US" sz="7200" b="1"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！</a:t>
            </a:r>
            <a:endParaRPr lang="zh-CN" altLang="en-US" sz="7200" b="1"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答辩概要</a:t>
            </a:r>
            <a:endParaRPr lang="zh-CN" altLang="en-US" sz="4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11" name="内容占位符 10"/>
          <p:cNvSpPr/>
          <p:nvPr>
            <p:ph idx="1"/>
          </p:nvPr>
        </p:nvSpPr>
        <p:spPr/>
        <p:txBody>
          <a:bodyPr/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网页设计出发背景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网站需求分析和设计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网站实现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关键问题分析和解决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36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网页主要技术</a:t>
            </a:r>
            <a:endParaRPr lang="zh-CN" altLang="en-US" sz="3600" dirty="0" smtClean="0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系统下一阶段工作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8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KSO_Shape"/>
          <p:cNvSpPr/>
          <p:nvPr/>
        </p:nvSpPr>
        <p:spPr bwMode="auto">
          <a:xfrm>
            <a:off x="7056250" y="388393"/>
            <a:ext cx="4039383" cy="5057064"/>
          </a:xfrm>
          <a:custGeom>
            <a:avLst/>
            <a:gdLst>
              <a:gd name="T0" fmla="*/ 863428 w 1966913"/>
              <a:gd name="T1" fmla="*/ 1097231 h 2327275"/>
              <a:gd name="T2" fmla="*/ 770330 w 1966913"/>
              <a:gd name="T3" fmla="*/ 995043 h 2327275"/>
              <a:gd name="T4" fmla="*/ 745648 w 1966913"/>
              <a:gd name="T5" fmla="*/ 1036395 h 2327275"/>
              <a:gd name="T6" fmla="*/ 941803 w 1966913"/>
              <a:gd name="T7" fmla="*/ 1041158 h 2327275"/>
              <a:gd name="T8" fmla="*/ 925565 w 1966913"/>
              <a:gd name="T9" fmla="*/ 995692 h 2327275"/>
              <a:gd name="T10" fmla="*/ 742401 w 1966913"/>
              <a:gd name="T11" fmla="*/ 955423 h 2327275"/>
              <a:gd name="T12" fmla="*/ 933359 w 1966913"/>
              <a:gd name="T13" fmla="*/ 977073 h 2327275"/>
              <a:gd name="T14" fmla="*/ 935741 w 1966913"/>
              <a:gd name="T15" fmla="*/ 929226 h 2327275"/>
              <a:gd name="T16" fmla="*/ 1130380 w 1966913"/>
              <a:gd name="T17" fmla="*/ 825521 h 2327275"/>
              <a:gd name="T18" fmla="*/ 1164155 w 1966913"/>
              <a:gd name="T19" fmla="*/ 788284 h 2327275"/>
              <a:gd name="T20" fmla="*/ 528276 w 1966913"/>
              <a:gd name="T21" fmla="*/ 810367 h 2327275"/>
              <a:gd name="T22" fmla="*/ 619858 w 1966913"/>
              <a:gd name="T23" fmla="*/ 753210 h 2327275"/>
              <a:gd name="T24" fmla="*/ 1277172 w 1966913"/>
              <a:gd name="T25" fmla="*/ 526532 h 2327275"/>
              <a:gd name="T26" fmla="*/ 1265264 w 1966913"/>
              <a:gd name="T27" fmla="*/ 477819 h 2327275"/>
              <a:gd name="T28" fmla="*/ 404434 w 1966913"/>
              <a:gd name="T29" fmla="*/ 505748 h 2327275"/>
              <a:gd name="T30" fmla="*/ 536286 w 1966913"/>
              <a:gd name="T31" fmla="*/ 497088 h 2327275"/>
              <a:gd name="T32" fmla="*/ 858564 w 1966913"/>
              <a:gd name="T33" fmla="*/ 336617 h 2327275"/>
              <a:gd name="T34" fmla="*/ 795736 w 1966913"/>
              <a:gd name="T35" fmla="*/ 369597 h 2327275"/>
              <a:gd name="T36" fmla="*/ 713261 w 1966913"/>
              <a:gd name="T37" fmla="*/ 442280 h 2327275"/>
              <a:gd name="T38" fmla="*/ 683897 w 1966913"/>
              <a:gd name="T39" fmla="*/ 539265 h 2327275"/>
              <a:gd name="T40" fmla="*/ 636830 w 1966913"/>
              <a:gd name="T41" fmla="*/ 517134 h 2327275"/>
              <a:gd name="T42" fmla="*/ 684113 w 1966913"/>
              <a:gd name="T43" fmla="*/ 373285 h 2327275"/>
              <a:gd name="T44" fmla="*/ 827258 w 1966913"/>
              <a:gd name="T45" fmla="*/ 304072 h 2327275"/>
              <a:gd name="T46" fmla="*/ 691089 w 1966913"/>
              <a:gd name="T47" fmla="*/ 297690 h 2327275"/>
              <a:gd name="T48" fmla="*/ 580021 w 1966913"/>
              <a:gd name="T49" fmla="*/ 473490 h 2327275"/>
              <a:gd name="T50" fmla="*/ 598856 w 1966913"/>
              <a:gd name="T51" fmla="*/ 635866 h 2327275"/>
              <a:gd name="T52" fmla="*/ 697151 w 1966913"/>
              <a:gd name="T53" fmla="*/ 768365 h 2327275"/>
              <a:gd name="T54" fmla="*/ 708409 w 1966913"/>
              <a:gd name="T55" fmla="*/ 863626 h 2327275"/>
              <a:gd name="T56" fmla="*/ 756473 w 1966913"/>
              <a:gd name="T57" fmla="*/ 905195 h 2327275"/>
              <a:gd name="T58" fmla="*/ 966701 w 1966913"/>
              <a:gd name="T59" fmla="*/ 887225 h 2327275"/>
              <a:gd name="T60" fmla="*/ 985970 w 1966913"/>
              <a:gd name="T61" fmla="*/ 829202 h 2327275"/>
              <a:gd name="T62" fmla="*/ 1060665 w 1966913"/>
              <a:gd name="T63" fmla="*/ 688043 h 2327275"/>
              <a:gd name="T64" fmla="*/ 1113926 w 1966913"/>
              <a:gd name="T65" fmla="*/ 528914 h 2327275"/>
              <a:gd name="T66" fmla="*/ 1035334 w 1966913"/>
              <a:gd name="T67" fmla="*/ 327784 h 2327275"/>
              <a:gd name="T68" fmla="*/ 879666 w 1966913"/>
              <a:gd name="T69" fmla="*/ 250926 h 2327275"/>
              <a:gd name="T70" fmla="*/ 1047675 w 1966913"/>
              <a:gd name="T71" fmla="*/ 272143 h 2327275"/>
              <a:gd name="T72" fmla="*/ 1162207 w 1966913"/>
              <a:gd name="T73" fmla="*/ 201347 h 2327275"/>
              <a:gd name="T74" fmla="*/ 531523 w 1966913"/>
              <a:gd name="T75" fmla="*/ 196584 h 2327275"/>
              <a:gd name="T76" fmla="*/ 632199 w 1966913"/>
              <a:gd name="T77" fmla="*/ 282318 h 2327275"/>
              <a:gd name="T78" fmla="*/ 824240 w 1966913"/>
              <a:gd name="T79" fmla="*/ 73827 h 2327275"/>
              <a:gd name="T80" fmla="*/ 874470 w 1966913"/>
              <a:gd name="T81" fmla="*/ 91581 h 2327275"/>
              <a:gd name="T82" fmla="*/ 916689 w 1966913"/>
              <a:gd name="T83" fmla="*/ 5412 h 2327275"/>
              <a:gd name="T84" fmla="*/ 1319823 w 1966913"/>
              <a:gd name="T85" fmla="*/ 138129 h 2327275"/>
              <a:gd name="T86" fmla="*/ 1480255 w 1966913"/>
              <a:gd name="T87" fmla="*/ 287732 h 2327275"/>
              <a:gd name="T88" fmla="*/ 1575085 w 1966913"/>
              <a:gd name="T89" fmla="*/ 471758 h 2327275"/>
              <a:gd name="T90" fmla="*/ 1609725 w 1966913"/>
              <a:gd name="T91" fmla="*/ 701466 h 2327275"/>
              <a:gd name="T92" fmla="*/ 1577249 w 1966913"/>
              <a:gd name="T93" fmla="*/ 943082 h 2327275"/>
              <a:gd name="T94" fmla="*/ 1389538 w 1966913"/>
              <a:gd name="T95" fmla="*/ 1273897 h 2327275"/>
              <a:gd name="T96" fmla="*/ 574392 w 1966913"/>
              <a:gd name="T97" fmla="*/ 1716860 h 2327275"/>
              <a:gd name="T98" fmla="*/ 319997 w 1966913"/>
              <a:gd name="T99" fmla="*/ 1770336 h 2327275"/>
              <a:gd name="T100" fmla="*/ 227115 w 1966913"/>
              <a:gd name="T101" fmla="*/ 1688498 h 2327275"/>
              <a:gd name="T102" fmla="*/ 235343 w 1966913"/>
              <a:gd name="T103" fmla="*/ 1565308 h 2327275"/>
              <a:gd name="T104" fmla="*/ 148956 w 1966913"/>
              <a:gd name="T105" fmla="*/ 1440603 h 2327275"/>
              <a:gd name="T106" fmla="*/ 177535 w 1966913"/>
              <a:gd name="T107" fmla="*/ 1387994 h 2327275"/>
              <a:gd name="T108" fmla="*/ 89417 w 1966913"/>
              <a:gd name="T109" fmla="*/ 1305723 h 2327275"/>
              <a:gd name="T110" fmla="*/ 115398 w 1966913"/>
              <a:gd name="T111" fmla="*/ 1257876 h 2327275"/>
              <a:gd name="T112" fmla="*/ 45033 w 1966913"/>
              <a:gd name="T113" fmla="*/ 1226483 h 2327275"/>
              <a:gd name="T114" fmla="*/ 0 w 1966913"/>
              <a:gd name="T115" fmla="*/ 1162615 h 2327275"/>
              <a:gd name="T116" fmla="*/ 121460 w 1966913"/>
              <a:gd name="T117" fmla="*/ 855183 h 2327275"/>
              <a:gd name="T118" fmla="*/ 120811 w 1966913"/>
              <a:gd name="T119" fmla="*/ 727879 h 2327275"/>
              <a:gd name="T120" fmla="*/ 196371 w 1966913"/>
              <a:gd name="T121" fmla="*/ 372816 h 2327275"/>
              <a:gd name="T122" fmla="*/ 421754 w 1966913"/>
              <a:gd name="T123" fmla="*/ 110849 h 2327275"/>
              <a:gd name="T124" fmla="*/ 768598 w 1966913"/>
              <a:gd name="T125" fmla="*/ 866 h 2327275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1966913" h="2327275">
                <a:moveTo>
                  <a:pt x="954753" y="1302893"/>
                </a:moveTo>
                <a:lnTo>
                  <a:pt x="954489" y="1306067"/>
                </a:lnTo>
                <a:lnTo>
                  <a:pt x="954753" y="1309506"/>
                </a:lnTo>
                <a:lnTo>
                  <a:pt x="955547" y="1313209"/>
                </a:lnTo>
                <a:lnTo>
                  <a:pt x="957134" y="1316118"/>
                </a:lnTo>
                <a:lnTo>
                  <a:pt x="959251" y="1319292"/>
                </a:lnTo>
                <a:lnTo>
                  <a:pt x="961896" y="1322466"/>
                </a:lnTo>
                <a:lnTo>
                  <a:pt x="965071" y="1325111"/>
                </a:lnTo>
                <a:lnTo>
                  <a:pt x="968510" y="1328020"/>
                </a:lnTo>
                <a:lnTo>
                  <a:pt x="972478" y="1330136"/>
                </a:lnTo>
                <a:lnTo>
                  <a:pt x="976182" y="1332517"/>
                </a:lnTo>
                <a:lnTo>
                  <a:pt x="980679" y="1334368"/>
                </a:lnTo>
                <a:lnTo>
                  <a:pt x="985176" y="1336219"/>
                </a:lnTo>
                <a:lnTo>
                  <a:pt x="990467" y="1337542"/>
                </a:lnTo>
                <a:lnTo>
                  <a:pt x="995229" y="1338864"/>
                </a:lnTo>
                <a:lnTo>
                  <a:pt x="1000255" y="1339658"/>
                </a:lnTo>
                <a:lnTo>
                  <a:pt x="1005282" y="1339922"/>
                </a:lnTo>
                <a:lnTo>
                  <a:pt x="1010308" y="1340451"/>
                </a:lnTo>
                <a:lnTo>
                  <a:pt x="1015335" y="1340451"/>
                </a:lnTo>
                <a:lnTo>
                  <a:pt x="1050255" y="1340451"/>
                </a:lnTo>
                <a:lnTo>
                  <a:pt x="1055017" y="1340451"/>
                </a:lnTo>
                <a:lnTo>
                  <a:pt x="1060043" y="1339922"/>
                </a:lnTo>
                <a:lnTo>
                  <a:pt x="1065070" y="1339658"/>
                </a:lnTo>
                <a:lnTo>
                  <a:pt x="1070096" y="1338864"/>
                </a:lnTo>
                <a:lnTo>
                  <a:pt x="1075123" y="1337542"/>
                </a:lnTo>
                <a:lnTo>
                  <a:pt x="1079884" y="1336219"/>
                </a:lnTo>
                <a:lnTo>
                  <a:pt x="1084646" y="1334368"/>
                </a:lnTo>
                <a:lnTo>
                  <a:pt x="1088879" y="1332517"/>
                </a:lnTo>
                <a:lnTo>
                  <a:pt x="1093112" y="1330136"/>
                </a:lnTo>
                <a:lnTo>
                  <a:pt x="1097080" y="1328020"/>
                </a:lnTo>
                <a:lnTo>
                  <a:pt x="1100519" y="1325111"/>
                </a:lnTo>
                <a:lnTo>
                  <a:pt x="1103429" y="1322466"/>
                </a:lnTo>
                <a:lnTo>
                  <a:pt x="1106075" y="1319292"/>
                </a:lnTo>
                <a:lnTo>
                  <a:pt x="1108191" y="1316118"/>
                </a:lnTo>
                <a:lnTo>
                  <a:pt x="1109778" y="1313209"/>
                </a:lnTo>
                <a:lnTo>
                  <a:pt x="1110836" y="1309506"/>
                </a:lnTo>
                <a:lnTo>
                  <a:pt x="1111101" y="1306067"/>
                </a:lnTo>
                <a:lnTo>
                  <a:pt x="1110836" y="1302893"/>
                </a:lnTo>
                <a:lnTo>
                  <a:pt x="1048668" y="1302893"/>
                </a:lnTo>
                <a:lnTo>
                  <a:pt x="1016657" y="1302893"/>
                </a:lnTo>
                <a:lnTo>
                  <a:pt x="954753" y="1302893"/>
                </a:lnTo>
                <a:close/>
                <a:moveTo>
                  <a:pt x="941261" y="1215611"/>
                </a:moveTo>
                <a:lnTo>
                  <a:pt x="937822" y="1215875"/>
                </a:lnTo>
                <a:lnTo>
                  <a:pt x="934383" y="1216404"/>
                </a:lnTo>
                <a:lnTo>
                  <a:pt x="931208" y="1217462"/>
                </a:lnTo>
                <a:lnTo>
                  <a:pt x="928034" y="1218520"/>
                </a:lnTo>
                <a:lnTo>
                  <a:pt x="924859" y="1219842"/>
                </a:lnTo>
                <a:lnTo>
                  <a:pt x="922214" y="1221694"/>
                </a:lnTo>
                <a:lnTo>
                  <a:pt x="919568" y="1223545"/>
                </a:lnTo>
                <a:lnTo>
                  <a:pt x="916923" y="1225661"/>
                </a:lnTo>
                <a:lnTo>
                  <a:pt x="914806" y="1228306"/>
                </a:lnTo>
                <a:lnTo>
                  <a:pt x="912955" y="1230951"/>
                </a:lnTo>
                <a:lnTo>
                  <a:pt x="911103" y="1233596"/>
                </a:lnTo>
                <a:lnTo>
                  <a:pt x="909780" y="1236770"/>
                </a:lnTo>
                <a:lnTo>
                  <a:pt x="908722" y="1239944"/>
                </a:lnTo>
                <a:lnTo>
                  <a:pt x="907664" y="1243118"/>
                </a:lnTo>
                <a:lnTo>
                  <a:pt x="907135" y="1246556"/>
                </a:lnTo>
                <a:lnTo>
                  <a:pt x="906870" y="1249995"/>
                </a:lnTo>
                <a:lnTo>
                  <a:pt x="907135" y="1253698"/>
                </a:lnTo>
                <a:lnTo>
                  <a:pt x="907664" y="1256872"/>
                </a:lnTo>
                <a:lnTo>
                  <a:pt x="908722" y="1260310"/>
                </a:lnTo>
                <a:lnTo>
                  <a:pt x="909780" y="1263484"/>
                </a:lnTo>
                <a:lnTo>
                  <a:pt x="911103" y="1266129"/>
                </a:lnTo>
                <a:lnTo>
                  <a:pt x="912955" y="1269303"/>
                </a:lnTo>
                <a:lnTo>
                  <a:pt x="914806" y="1271948"/>
                </a:lnTo>
                <a:lnTo>
                  <a:pt x="916923" y="1274328"/>
                </a:lnTo>
                <a:lnTo>
                  <a:pt x="919568" y="1276444"/>
                </a:lnTo>
                <a:lnTo>
                  <a:pt x="922214" y="1278560"/>
                </a:lnTo>
                <a:lnTo>
                  <a:pt x="924859" y="1280147"/>
                </a:lnTo>
                <a:lnTo>
                  <a:pt x="928034" y="1281734"/>
                </a:lnTo>
                <a:lnTo>
                  <a:pt x="931208" y="1282792"/>
                </a:lnTo>
                <a:lnTo>
                  <a:pt x="934383" y="1283585"/>
                </a:lnTo>
                <a:lnTo>
                  <a:pt x="937822" y="1284114"/>
                </a:lnTo>
                <a:lnTo>
                  <a:pt x="941261" y="1284114"/>
                </a:lnTo>
                <a:lnTo>
                  <a:pt x="1124064" y="1284114"/>
                </a:lnTo>
                <a:lnTo>
                  <a:pt x="1127768" y="1284114"/>
                </a:lnTo>
                <a:lnTo>
                  <a:pt x="1130942" y="1283585"/>
                </a:lnTo>
                <a:lnTo>
                  <a:pt x="1134381" y="1282792"/>
                </a:lnTo>
                <a:lnTo>
                  <a:pt x="1137556" y="1281734"/>
                </a:lnTo>
                <a:lnTo>
                  <a:pt x="1140466" y="1280147"/>
                </a:lnTo>
                <a:lnTo>
                  <a:pt x="1143376" y="1278560"/>
                </a:lnTo>
                <a:lnTo>
                  <a:pt x="1146021" y="1276444"/>
                </a:lnTo>
                <a:lnTo>
                  <a:pt x="1148402" y="1274328"/>
                </a:lnTo>
                <a:lnTo>
                  <a:pt x="1150783" y="1271948"/>
                </a:lnTo>
                <a:lnTo>
                  <a:pt x="1152635" y="1269303"/>
                </a:lnTo>
                <a:lnTo>
                  <a:pt x="1154222" y="1266129"/>
                </a:lnTo>
                <a:lnTo>
                  <a:pt x="1155810" y="1263484"/>
                </a:lnTo>
                <a:lnTo>
                  <a:pt x="1156868" y="1260310"/>
                </a:lnTo>
                <a:lnTo>
                  <a:pt x="1157661" y="1256872"/>
                </a:lnTo>
                <a:lnTo>
                  <a:pt x="1158191" y="1253698"/>
                </a:lnTo>
                <a:lnTo>
                  <a:pt x="1158191" y="1249995"/>
                </a:lnTo>
                <a:lnTo>
                  <a:pt x="1158191" y="1246556"/>
                </a:lnTo>
                <a:lnTo>
                  <a:pt x="1157661" y="1243118"/>
                </a:lnTo>
                <a:lnTo>
                  <a:pt x="1156868" y="1239944"/>
                </a:lnTo>
                <a:lnTo>
                  <a:pt x="1155810" y="1236770"/>
                </a:lnTo>
                <a:lnTo>
                  <a:pt x="1154222" y="1233596"/>
                </a:lnTo>
                <a:lnTo>
                  <a:pt x="1152635" y="1230951"/>
                </a:lnTo>
                <a:lnTo>
                  <a:pt x="1150783" y="1228306"/>
                </a:lnTo>
                <a:lnTo>
                  <a:pt x="1148402" y="1225661"/>
                </a:lnTo>
                <a:lnTo>
                  <a:pt x="1146021" y="1223545"/>
                </a:lnTo>
                <a:lnTo>
                  <a:pt x="1143376" y="1221694"/>
                </a:lnTo>
                <a:lnTo>
                  <a:pt x="1140466" y="1219842"/>
                </a:lnTo>
                <a:lnTo>
                  <a:pt x="1137556" y="1218520"/>
                </a:lnTo>
                <a:lnTo>
                  <a:pt x="1134381" y="1217462"/>
                </a:lnTo>
                <a:lnTo>
                  <a:pt x="1130942" y="1216404"/>
                </a:lnTo>
                <a:lnTo>
                  <a:pt x="1127768" y="1215875"/>
                </a:lnTo>
                <a:lnTo>
                  <a:pt x="1124064" y="1215611"/>
                </a:lnTo>
                <a:lnTo>
                  <a:pt x="941261" y="1215611"/>
                </a:lnTo>
                <a:close/>
                <a:moveTo>
                  <a:pt x="941261" y="1129121"/>
                </a:moveTo>
                <a:lnTo>
                  <a:pt x="937822" y="1129386"/>
                </a:lnTo>
                <a:lnTo>
                  <a:pt x="934383" y="1130179"/>
                </a:lnTo>
                <a:lnTo>
                  <a:pt x="931208" y="1130973"/>
                </a:lnTo>
                <a:lnTo>
                  <a:pt x="928034" y="1132031"/>
                </a:lnTo>
                <a:lnTo>
                  <a:pt x="924859" y="1133353"/>
                </a:lnTo>
                <a:lnTo>
                  <a:pt x="922214" y="1135205"/>
                </a:lnTo>
                <a:lnTo>
                  <a:pt x="919568" y="1137056"/>
                </a:lnTo>
                <a:lnTo>
                  <a:pt x="916923" y="1139437"/>
                </a:lnTo>
                <a:lnTo>
                  <a:pt x="914806" y="1141817"/>
                </a:lnTo>
                <a:lnTo>
                  <a:pt x="912955" y="1144462"/>
                </a:lnTo>
                <a:lnTo>
                  <a:pt x="911103" y="1147107"/>
                </a:lnTo>
                <a:lnTo>
                  <a:pt x="909780" y="1150281"/>
                </a:lnTo>
                <a:lnTo>
                  <a:pt x="908722" y="1153455"/>
                </a:lnTo>
                <a:lnTo>
                  <a:pt x="907664" y="1156629"/>
                </a:lnTo>
                <a:lnTo>
                  <a:pt x="907135" y="1160067"/>
                </a:lnTo>
                <a:lnTo>
                  <a:pt x="906870" y="1163505"/>
                </a:lnTo>
                <a:lnTo>
                  <a:pt x="907135" y="1167208"/>
                </a:lnTo>
                <a:lnTo>
                  <a:pt x="907664" y="1170382"/>
                </a:lnTo>
                <a:lnTo>
                  <a:pt x="908722" y="1173821"/>
                </a:lnTo>
                <a:lnTo>
                  <a:pt x="909780" y="1176995"/>
                </a:lnTo>
                <a:lnTo>
                  <a:pt x="911103" y="1179640"/>
                </a:lnTo>
                <a:lnTo>
                  <a:pt x="912955" y="1182813"/>
                </a:lnTo>
                <a:lnTo>
                  <a:pt x="914806" y="1185458"/>
                </a:lnTo>
                <a:lnTo>
                  <a:pt x="916923" y="1187839"/>
                </a:lnTo>
                <a:lnTo>
                  <a:pt x="919568" y="1189955"/>
                </a:lnTo>
                <a:lnTo>
                  <a:pt x="922214" y="1191806"/>
                </a:lnTo>
                <a:lnTo>
                  <a:pt x="924859" y="1193658"/>
                </a:lnTo>
                <a:lnTo>
                  <a:pt x="928034" y="1195245"/>
                </a:lnTo>
                <a:lnTo>
                  <a:pt x="931208" y="1196303"/>
                </a:lnTo>
                <a:lnTo>
                  <a:pt x="934383" y="1197096"/>
                </a:lnTo>
                <a:lnTo>
                  <a:pt x="937822" y="1197625"/>
                </a:lnTo>
                <a:lnTo>
                  <a:pt x="941261" y="1197625"/>
                </a:lnTo>
                <a:lnTo>
                  <a:pt x="1124064" y="1197625"/>
                </a:lnTo>
                <a:lnTo>
                  <a:pt x="1127768" y="1197625"/>
                </a:lnTo>
                <a:lnTo>
                  <a:pt x="1130942" y="1197096"/>
                </a:lnTo>
                <a:lnTo>
                  <a:pt x="1134381" y="1196303"/>
                </a:lnTo>
                <a:lnTo>
                  <a:pt x="1137556" y="1195245"/>
                </a:lnTo>
                <a:lnTo>
                  <a:pt x="1140466" y="1193658"/>
                </a:lnTo>
                <a:lnTo>
                  <a:pt x="1143376" y="1191806"/>
                </a:lnTo>
                <a:lnTo>
                  <a:pt x="1146021" y="1189955"/>
                </a:lnTo>
                <a:lnTo>
                  <a:pt x="1148402" y="1187839"/>
                </a:lnTo>
                <a:lnTo>
                  <a:pt x="1150783" y="1185458"/>
                </a:lnTo>
                <a:lnTo>
                  <a:pt x="1152635" y="1182813"/>
                </a:lnTo>
                <a:lnTo>
                  <a:pt x="1154222" y="1179640"/>
                </a:lnTo>
                <a:lnTo>
                  <a:pt x="1155810" y="1176995"/>
                </a:lnTo>
                <a:lnTo>
                  <a:pt x="1156868" y="1173821"/>
                </a:lnTo>
                <a:lnTo>
                  <a:pt x="1157661" y="1170382"/>
                </a:lnTo>
                <a:lnTo>
                  <a:pt x="1158191" y="1167208"/>
                </a:lnTo>
                <a:lnTo>
                  <a:pt x="1158191" y="1163505"/>
                </a:lnTo>
                <a:lnTo>
                  <a:pt x="1158191" y="1160067"/>
                </a:lnTo>
                <a:lnTo>
                  <a:pt x="1157661" y="1156629"/>
                </a:lnTo>
                <a:lnTo>
                  <a:pt x="1156868" y="1153455"/>
                </a:lnTo>
                <a:lnTo>
                  <a:pt x="1155810" y="1150281"/>
                </a:lnTo>
                <a:lnTo>
                  <a:pt x="1154222" y="1147107"/>
                </a:lnTo>
                <a:lnTo>
                  <a:pt x="1152635" y="1144462"/>
                </a:lnTo>
                <a:lnTo>
                  <a:pt x="1150783" y="1141817"/>
                </a:lnTo>
                <a:lnTo>
                  <a:pt x="1148402" y="1139437"/>
                </a:lnTo>
                <a:lnTo>
                  <a:pt x="1146021" y="1137056"/>
                </a:lnTo>
                <a:lnTo>
                  <a:pt x="1143376" y="1135205"/>
                </a:lnTo>
                <a:lnTo>
                  <a:pt x="1140466" y="1133353"/>
                </a:lnTo>
                <a:lnTo>
                  <a:pt x="1137556" y="1132031"/>
                </a:lnTo>
                <a:lnTo>
                  <a:pt x="1134381" y="1130973"/>
                </a:lnTo>
                <a:lnTo>
                  <a:pt x="1130942" y="1130179"/>
                </a:lnTo>
                <a:lnTo>
                  <a:pt x="1127768" y="1129386"/>
                </a:lnTo>
                <a:lnTo>
                  <a:pt x="1124064" y="1129121"/>
                </a:lnTo>
                <a:lnTo>
                  <a:pt x="941261" y="1129121"/>
                </a:lnTo>
                <a:close/>
                <a:moveTo>
                  <a:pt x="1341787" y="876266"/>
                </a:moveTo>
                <a:lnTo>
                  <a:pt x="1336231" y="884201"/>
                </a:lnTo>
                <a:lnTo>
                  <a:pt x="1330676" y="891871"/>
                </a:lnTo>
                <a:lnTo>
                  <a:pt x="1325120" y="899277"/>
                </a:lnTo>
                <a:lnTo>
                  <a:pt x="1319565" y="906418"/>
                </a:lnTo>
                <a:lnTo>
                  <a:pt x="1308189" y="920172"/>
                </a:lnTo>
                <a:lnTo>
                  <a:pt x="1297078" y="932867"/>
                </a:lnTo>
                <a:lnTo>
                  <a:pt x="1362686" y="998726"/>
                </a:lnTo>
                <a:lnTo>
                  <a:pt x="1365596" y="1001107"/>
                </a:lnTo>
                <a:lnTo>
                  <a:pt x="1368241" y="1003223"/>
                </a:lnTo>
                <a:lnTo>
                  <a:pt x="1371416" y="1005074"/>
                </a:lnTo>
                <a:lnTo>
                  <a:pt x="1374591" y="1006396"/>
                </a:lnTo>
                <a:lnTo>
                  <a:pt x="1377765" y="1007719"/>
                </a:lnTo>
                <a:lnTo>
                  <a:pt x="1381204" y="1008512"/>
                </a:lnTo>
                <a:lnTo>
                  <a:pt x="1384643" y="1009041"/>
                </a:lnTo>
                <a:lnTo>
                  <a:pt x="1388083" y="1009041"/>
                </a:lnTo>
                <a:lnTo>
                  <a:pt x="1391522" y="1009041"/>
                </a:lnTo>
                <a:lnTo>
                  <a:pt x="1394961" y="1008512"/>
                </a:lnTo>
                <a:lnTo>
                  <a:pt x="1398400" y="1007719"/>
                </a:lnTo>
                <a:lnTo>
                  <a:pt x="1401839" y="1006396"/>
                </a:lnTo>
                <a:lnTo>
                  <a:pt x="1404749" y="1005074"/>
                </a:lnTo>
                <a:lnTo>
                  <a:pt x="1407924" y="1003223"/>
                </a:lnTo>
                <a:lnTo>
                  <a:pt x="1410834" y="1001107"/>
                </a:lnTo>
                <a:lnTo>
                  <a:pt x="1413479" y="998726"/>
                </a:lnTo>
                <a:lnTo>
                  <a:pt x="1416125" y="995817"/>
                </a:lnTo>
                <a:lnTo>
                  <a:pt x="1417976" y="993172"/>
                </a:lnTo>
                <a:lnTo>
                  <a:pt x="1420093" y="989998"/>
                </a:lnTo>
                <a:lnTo>
                  <a:pt x="1421416" y="986824"/>
                </a:lnTo>
                <a:lnTo>
                  <a:pt x="1422474" y="983386"/>
                </a:lnTo>
                <a:lnTo>
                  <a:pt x="1423267" y="980212"/>
                </a:lnTo>
                <a:lnTo>
                  <a:pt x="1423797" y="976773"/>
                </a:lnTo>
                <a:lnTo>
                  <a:pt x="1423797" y="973335"/>
                </a:lnTo>
                <a:lnTo>
                  <a:pt x="1423797" y="969632"/>
                </a:lnTo>
                <a:lnTo>
                  <a:pt x="1423267" y="966458"/>
                </a:lnTo>
                <a:lnTo>
                  <a:pt x="1422474" y="963020"/>
                </a:lnTo>
                <a:lnTo>
                  <a:pt x="1421416" y="959581"/>
                </a:lnTo>
                <a:lnTo>
                  <a:pt x="1420093" y="956672"/>
                </a:lnTo>
                <a:lnTo>
                  <a:pt x="1417976" y="953498"/>
                </a:lnTo>
                <a:lnTo>
                  <a:pt x="1416125" y="950588"/>
                </a:lnTo>
                <a:lnTo>
                  <a:pt x="1413479" y="947944"/>
                </a:lnTo>
                <a:lnTo>
                  <a:pt x="1341787" y="876266"/>
                </a:lnTo>
                <a:close/>
                <a:moveTo>
                  <a:pt x="723538" y="876266"/>
                </a:moveTo>
                <a:lnTo>
                  <a:pt x="651846" y="947944"/>
                </a:lnTo>
                <a:lnTo>
                  <a:pt x="649465" y="950588"/>
                </a:lnTo>
                <a:lnTo>
                  <a:pt x="647084" y="953498"/>
                </a:lnTo>
                <a:lnTo>
                  <a:pt x="645497" y="956672"/>
                </a:lnTo>
                <a:lnTo>
                  <a:pt x="644174" y="959581"/>
                </a:lnTo>
                <a:lnTo>
                  <a:pt x="642587" y="963020"/>
                </a:lnTo>
                <a:lnTo>
                  <a:pt x="642058" y="966458"/>
                </a:lnTo>
                <a:lnTo>
                  <a:pt x="641529" y="969632"/>
                </a:lnTo>
                <a:lnTo>
                  <a:pt x="641264" y="973335"/>
                </a:lnTo>
                <a:lnTo>
                  <a:pt x="641529" y="976773"/>
                </a:lnTo>
                <a:lnTo>
                  <a:pt x="642058" y="980212"/>
                </a:lnTo>
                <a:lnTo>
                  <a:pt x="642587" y="983386"/>
                </a:lnTo>
                <a:lnTo>
                  <a:pt x="644174" y="986824"/>
                </a:lnTo>
                <a:lnTo>
                  <a:pt x="645497" y="989998"/>
                </a:lnTo>
                <a:lnTo>
                  <a:pt x="647084" y="993172"/>
                </a:lnTo>
                <a:lnTo>
                  <a:pt x="649465" y="995817"/>
                </a:lnTo>
                <a:lnTo>
                  <a:pt x="651846" y="998726"/>
                </a:lnTo>
                <a:lnTo>
                  <a:pt x="654491" y="1001107"/>
                </a:lnTo>
                <a:lnTo>
                  <a:pt x="657666" y="1003223"/>
                </a:lnTo>
                <a:lnTo>
                  <a:pt x="660576" y="1005074"/>
                </a:lnTo>
                <a:lnTo>
                  <a:pt x="663751" y="1006396"/>
                </a:lnTo>
                <a:lnTo>
                  <a:pt x="667190" y="1007719"/>
                </a:lnTo>
                <a:lnTo>
                  <a:pt x="670629" y="1008512"/>
                </a:lnTo>
                <a:lnTo>
                  <a:pt x="673803" y="1009041"/>
                </a:lnTo>
                <a:lnTo>
                  <a:pt x="677243" y="1009041"/>
                </a:lnTo>
                <a:lnTo>
                  <a:pt x="680682" y="1009041"/>
                </a:lnTo>
                <a:lnTo>
                  <a:pt x="683856" y="1008512"/>
                </a:lnTo>
                <a:lnTo>
                  <a:pt x="687295" y="1007719"/>
                </a:lnTo>
                <a:lnTo>
                  <a:pt x="690734" y="1006396"/>
                </a:lnTo>
                <a:lnTo>
                  <a:pt x="694174" y="1005074"/>
                </a:lnTo>
                <a:lnTo>
                  <a:pt x="696819" y="1003223"/>
                </a:lnTo>
                <a:lnTo>
                  <a:pt x="699994" y="1001107"/>
                </a:lnTo>
                <a:lnTo>
                  <a:pt x="702639" y="998726"/>
                </a:lnTo>
                <a:lnTo>
                  <a:pt x="768512" y="932867"/>
                </a:lnTo>
                <a:lnTo>
                  <a:pt x="757401" y="920172"/>
                </a:lnTo>
                <a:lnTo>
                  <a:pt x="745760" y="906418"/>
                </a:lnTo>
                <a:lnTo>
                  <a:pt x="740205" y="899277"/>
                </a:lnTo>
                <a:lnTo>
                  <a:pt x="734649" y="891606"/>
                </a:lnTo>
                <a:lnTo>
                  <a:pt x="728829" y="884201"/>
                </a:lnTo>
                <a:lnTo>
                  <a:pt x="723538" y="876266"/>
                </a:lnTo>
                <a:close/>
                <a:moveTo>
                  <a:pt x="1407659" y="582150"/>
                </a:moveTo>
                <a:lnTo>
                  <a:pt x="1408982" y="594581"/>
                </a:lnTo>
                <a:lnTo>
                  <a:pt x="1410040" y="607276"/>
                </a:lnTo>
                <a:lnTo>
                  <a:pt x="1411098" y="620237"/>
                </a:lnTo>
                <a:lnTo>
                  <a:pt x="1411098" y="633197"/>
                </a:lnTo>
                <a:lnTo>
                  <a:pt x="1411098" y="643512"/>
                </a:lnTo>
                <a:lnTo>
                  <a:pt x="1410834" y="653827"/>
                </a:lnTo>
                <a:lnTo>
                  <a:pt x="1535436" y="653827"/>
                </a:lnTo>
                <a:lnTo>
                  <a:pt x="1539139" y="653563"/>
                </a:lnTo>
                <a:lnTo>
                  <a:pt x="1542314" y="653034"/>
                </a:lnTo>
                <a:lnTo>
                  <a:pt x="1546018" y="652240"/>
                </a:lnTo>
                <a:lnTo>
                  <a:pt x="1549192" y="651182"/>
                </a:lnTo>
                <a:lnTo>
                  <a:pt x="1552631" y="649331"/>
                </a:lnTo>
                <a:lnTo>
                  <a:pt x="1555277" y="647744"/>
                </a:lnTo>
                <a:lnTo>
                  <a:pt x="1558187" y="645628"/>
                </a:lnTo>
                <a:lnTo>
                  <a:pt x="1560568" y="643247"/>
                </a:lnTo>
                <a:lnTo>
                  <a:pt x="1562949" y="640603"/>
                </a:lnTo>
                <a:lnTo>
                  <a:pt x="1565065" y="637958"/>
                </a:lnTo>
                <a:lnTo>
                  <a:pt x="1566917" y="635048"/>
                </a:lnTo>
                <a:lnTo>
                  <a:pt x="1568504" y="631874"/>
                </a:lnTo>
                <a:lnTo>
                  <a:pt x="1569562" y="628700"/>
                </a:lnTo>
                <a:lnTo>
                  <a:pt x="1570356" y="625262"/>
                </a:lnTo>
                <a:lnTo>
                  <a:pt x="1571150" y="621559"/>
                </a:lnTo>
                <a:lnTo>
                  <a:pt x="1571414" y="617856"/>
                </a:lnTo>
                <a:lnTo>
                  <a:pt x="1571150" y="614418"/>
                </a:lnTo>
                <a:lnTo>
                  <a:pt x="1570356" y="610715"/>
                </a:lnTo>
                <a:lnTo>
                  <a:pt x="1569562" y="607276"/>
                </a:lnTo>
                <a:lnTo>
                  <a:pt x="1568504" y="603838"/>
                </a:lnTo>
                <a:lnTo>
                  <a:pt x="1566917" y="600929"/>
                </a:lnTo>
                <a:lnTo>
                  <a:pt x="1565065" y="598019"/>
                </a:lnTo>
                <a:lnTo>
                  <a:pt x="1562949" y="595110"/>
                </a:lnTo>
                <a:lnTo>
                  <a:pt x="1560568" y="592729"/>
                </a:lnTo>
                <a:lnTo>
                  <a:pt x="1558187" y="590084"/>
                </a:lnTo>
                <a:lnTo>
                  <a:pt x="1555277" y="588233"/>
                </a:lnTo>
                <a:lnTo>
                  <a:pt x="1552631" y="586646"/>
                </a:lnTo>
                <a:lnTo>
                  <a:pt x="1549192" y="584794"/>
                </a:lnTo>
                <a:lnTo>
                  <a:pt x="1546018" y="583736"/>
                </a:lnTo>
                <a:lnTo>
                  <a:pt x="1542314" y="582943"/>
                </a:lnTo>
                <a:lnTo>
                  <a:pt x="1539139" y="582414"/>
                </a:lnTo>
                <a:lnTo>
                  <a:pt x="1535436" y="582150"/>
                </a:lnTo>
                <a:lnTo>
                  <a:pt x="1407659" y="582150"/>
                </a:lnTo>
                <a:close/>
                <a:moveTo>
                  <a:pt x="530154" y="582150"/>
                </a:moveTo>
                <a:lnTo>
                  <a:pt x="526450" y="582414"/>
                </a:lnTo>
                <a:lnTo>
                  <a:pt x="522747" y="582943"/>
                </a:lnTo>
                <a:lnTo>
                  <a:pt x="519308" y="583736"/>
                </a:lnTo>
                <a:lnTo>
                  <a:pt x="516133" y="584794"/>
                </a:lnTo>
                <a:lnTo>
                  <a:pt x="512958" y="586646"/>
                </a:lnTo>
                <a:lnTo>
                  <a:pt x="509784" y="588233"/>
                </a:lnTo>
                <a:lnTo>
                  <a:pt x="507403" y="590084"/>
                </a:lnTo>
                <a:lnTo>
                  <a:pt x="504493" y="592729"/>
                </a:lnTo>
                <a:lnTo>
                  <a:pt x="502376" y="595110"/>
                </a:lnTo>
                <a:lnTo>
                  <a:pt x="500260" y="598019"/>
                </a:lnTo>
                <a:lnTo>
                  <a:pt x="498408" y="600929"/>
                </a:lnTo>
                <a:lnTo>
                  <a:pt x="497085" y="603838"/>
                </a:lnTo>
                <a:lnTo>
                  <a:pt x="495763" y="607276"/>
                </a:lnTo>
                <a:lnTo>
                  <a:pt x="494969" y="610715"/>
                </a:lnTo>
                <a:lnTo>
                  <a:pt x="494440" y="614418"/>
                </a:lnTo>
                <a:lnTo>
                  <a:pt x="494175" y="617856"/>
                </a:lnTo>
                <a:lnTo>
                  <a:pt x="494440" y="621559"/>
                </a:lnTo>
                <a:lnTo>
                  <a:pt x="494969" y="625262"/>
                </a:lnTo>
                <a:lnTo>
                  <a:pt x="495763" y="628700"/>
                </a:lnTo>
                <a:lnTo>
                  <a:pt x="497085" y="631874"/>
                </a:lnTo>
                <a:lnTo>
                  <a:pt x="498408" y="635048"/>
                </a:lnTo>
                <a:lnTo>
                  <a:pt x="500260" y="637958"/>
                </a:lnTo>
                <a:lnTo>
                  <a:pt x="502376" y="640603"/>
                </a:lnTo>
                <a:lnTo>
                  <a:pt x="504493" y="643247"/>
                </a:lnTo>
                <a:lnTo>
                  <a:pt x="507403" y="645628"/>
                </a:lnTo>
                <a:lnTo>
                  <a:pt x="509784" y="647744"/>
                </a:lnTo>
                <a:lnTo>
                  <a:pt x="512958" y="649331"/>
                </a:lnTo>
                <a:lnTo>
                  <a:pt x="516133" y="651182"/>
                </a:lnTo>
                <a:lnTo>
                  <a:pt x="519308" y="652240"/>
                </a:lnTo>
                <a:lnTo>
                  <a:pt x="522747" y="653034"/>
                </a:lnTo>
                <a:lnTo>
                  <a:pt x="526450" y="653563"/>
                </a:lnTo>
                <a:lnTo>
                  <a:pt x="530154" y="653827"/>
                </a:lnTo>
                <a:lnTo>
                  <a:pt x="654756" y="653827"/>
                </a:lnTo>
                <a:lnTo>
                  <a:pt x="654491" y="643512"/>
                </a:lnTo>
                <a:lnTo>
                  <a:pt x="654227" y="633197"/>
                </a:lnTo>
                <a:lnTo>
                  <a:pt x="654491" y="620237"/>
                </a:lnTo>
                <a:lnTo>
                  <a:pt x="655285" y="607276"/>
                </a:lnTo>
                <a:lnTo>
                  <a:pt x="656079" y="594581"/>
                </a:lnTo>
                <a:lnTo>
                  <a:pt x="657666" y="582150"/>
                </a:lnTo>
                <a:lnTo>
                  <a:pt x="530154" y="582150"/>
                </a:lnTo>
                <a:close/>
                <a:moveTo>
                  <a:pt x="1010822" y="371475"/>
                </a:moveTo>
                <a:lnTo>
                  <a:pt x="1014779" y="372005"/>
                </a:lnTo>
                <a:lnTo>
                  <a:pt x="1018472" y="372270"/>
                </a:lnTo>
                <a:lnTo>
                  <a:pt x="1021902" y="373065"/>
                </a:lnTo>
                <a:lnTo>
                  <a:pt x="1025331" y="374126"/>
                </a:lnTo>
                <a:lnTo>
                  <a:pt x="1028497" y="375451"/>
                </a:lnTo>
                <a:lnTo>
                  <a:pt x="1031927" y="377306"/>
                </a:lnTo>
                <a:lnTo>
                  <a:pt x="1034565" y="379427"/>
                </a:lnTo>
                <a:lnTo>
                  <a:pt x="1037467" y="381813"/>
                </a:lnTo>
                <a:lnTo>
                  <a:pt x="1039841" y="384198"/>
                </a:lnTo>
                <a:lnTo>
                  <a:pt x="1041951" y="387114"/>
                </a:lnTo>
                <a:lnTo>
                  <a:pt x="1043798" y="389764"/>
                </a:lnTo>
                <a:lnTo>
                  <a:pt x="1045645" y="393210"/>
                </a:lnTo>
                <a:lnTo>
                  <a:pt x="1046964" y="396656"/>
                </a:lnTo>
                <a:lnTo>
                  <a:pt x="1048019" y="400102"/>
                </a:lnTo>
                <a:lnTo>
                  <a:pt x="1048547" y="403548"/>
                </a:lnTo>
                <a:lnTo>
                  <a:pt x="1049338" y="407523"/>
                </a:lnTo>
                <a:lnTo>
                  <a:pt x="1049074" y="411234"/>
                </a:lnTo>
                <a:lnTo>
                  <a:pt x="1048547" y="414945"/>
                </a:lnTo>
                <a:lnTo>
                  <a:pt x="1047755" y="418656"/>
                </a:lnTo>
                <a:lnTo>
                  <a:pt x="1046700" y="421837"/>
                </a:lnTo>
                <a:lnTo>
                  <a:pt x="1045381" y="425283"/>
                </a:lnTo>
                <a:lnTo>
                  <a:pt x="1043534" y="428463"/>
                </a:lnTo>
                <a:lnTo>
                  <a:pt x="1041424" y="431644"/>
                </a:lnTo>
                <a:lnTo>
                  <a:pt x="1039049" y="434030"/>
                </a:lnTo>
                <a:lnTo>
                  <a:pt x="1036675" y="436680"/>
                </a:lnTo>
                <a:lnTo>
                  <a:pt x="1033773" y="438801"/>
                </a:lnTo>
                <a:lnTo>
                  <a:pt x="1031135" y="440921"/>
                </a:lnTo>
                <a:lnTo>
                  <a:pt x="1027706" y="442512"/>
                </a:lnTo>
                <a:lnTo>
                  <a:pt x="1024276" y="443837"/>
                </a:lnTo>
                <a:lnTo>
                  <a:pt x="1020846" y="445162"/>
                </a:lnTo>
                <a:lnTo>
                  <a:pt x="1017417" y="445692"/>
                </a:lnTo>
                <a:lnTo>
                  <a:pt x="1013460" y="445957"/>
                </a:lnTo>
                <a:lnTo>
                  <a:pt x="1005809" y="446487"/>
                </a:lnTo>
                <a:lnTo>
                  <a:pt x="998422" y="447018"/>
                </a:lnTo>
                <a:lnTo>
                  <a:pt x="991563" y="447813"/>
                </a:lnTo>
                <a:lnTo>
                  <a:pt x="984704" y="448873"/>
                </a:lnTo>
                <a:lnTo>
                  <a:pt x="978373" y="450198"/>
                </a:lnTo>
                <a:lnTo>
                  <a:pt x="972305" y="451524"/>
                </a:lnTo>
                <a:lnTo>
                  <a:pt x="965973" y="453114"/>
                </a:lnTo>
                <a:lnTo>
                  <a:pt x="960433" y="454969"/>
                </a:lnTo>
                <a:lnTo>
                  <a:pt x="954893" y="456825"/>
                </a:lnTo>
                <a:lnTo>
                  <a:pt x="949881" y="458945"/>
                </a:lnTo>
                <a:lnTo>
                  <a:pt x="944868" y="461066"/>
                </a:lnTo>
                <a:lnTo>
                  <a:pt x="939856" y="463716"/>
                </a:lnTo>
                <a:lnTo>
                  <a:pt x="935371" y="466102"/>
                </a:lnTo>
                <a:lnTo>
                  <a:pt x="930886" y="468753"/>
                </a:lnTo>
                <a:lnTo>
                  <a:pt x="926665" y="471403"/>
                </a:lnTo>
                <a:lnTo>
                  <a:pt x="922444" y="474319"/>
                </a:lnTo>
                <a:lnTo>
                  <a:pt x="918487" y="477235"/>
                </a:lnTo>
                <a:lnTo>
                  <a:pt x="914530" y="480150"/>
                </a:lnTo>
                <a:lnTo>
                  <a:pt x="910837" y="483331"/>
                </a:lnTo>
                <a:lnTo>
                  <a:pt x="907671" y="486777"/>
                </a:lnTo>
                <a:lnTo>
                  <a:pt x="900812" y="493403"/>
                </a:lnTo>
                <a:lnTo>
                  <a:pt x="894744" y="500825"/>
                </a:lnTo>
                <a:lnTo>
                  <a:pt x="888940" y="508247"/>
                </a:lnTo>
                <a:lnTo>
                  <a:pt x="883928" y="516199"/>
                </a:lnTo>
                <a:lnTo>
                  <a:pt x="879443" y="524150"/>
                </a:lnTo>
                <a:lnTo>
                  <a:pt x="874958" y="532367"/>
                </a:lnTo>
                <a:lnTo>
                  <a:pt x="871529" y="540319"/>
                </a:lnTo>
                <a:lnTo>
                  <a:pt x="868099" y="548801"/>
                </a:lnTo>
                <a:lnTo>
                  <a:pt x="864933" y="557018"/>
                </a:lnTo>
                <a:lnTo>
                  <a:pt x="862559" y="565235"/>
                </a:lnTo>
                <a:lnTo>
                  <a:pt x="860185" y="573452"/>
                </a:lnTo>
                <a:lnTo>
                  <a:pt x="858338" y="580874"/>
                </a:lnTo>
                <a:lnTo>
                  <a:pt x="856491" y="588295"/>
                </a:lnTo>
                <a:lnTo>
                  <a:pt x="855436" y="595187"/>
                </a:lnTo>
                <a:lnTo>
                  <a:pt x="853589" y="607645"/>
                </a:lnTo>
                <a:lnTo>
                  <a:pt x="852270" y="617717"/>
                </a:lnTo>
                <a:lnTo>
                  <a:pt x="852006" y="624874"/>
                </a:lnTo>
                <a:lnTo>
                  <a:pt x="851743" y="627789"/>
                </a:lnTo>
                <a:lnTo>
                  <a:pt x="851743" y="631765"/>
                </a:lnTo>
                <a:lnTo>
                  <a:pt x="851215" y="635476"/>
                </a:lnTo>
                <a:lnTo>
                  <a:pt x="850160" y="638922"/>
                </a:lnTo>
                <a:lnTo>
                  <a:pt x="849104" y="642633"/>
                </a:lnTo>
                <a:lnTo>
                  <a:pt x="847258" y="645549"/>
                </a:lnTo>
                <a:lnTo>
                  <a:pt x="845675" y="648729"/>
                </a:lnTo>
                <a:lnTo>
                  <a:pt x="843301" y="651645"/>
                </a:lnTo>
                <a:lnTo>
                  <a:pt x="841190" y="654296"/>
                </a:lnTo>
                <a:lnTo>
                  <a:pt x="838288" y="656681"/>
                </a:lnTo>
                <a:lnTo>
                  <a:pt x="835650" y="658802"/>
                </a:lnTo>
                <a:lnTo>
                  <a:pt x="832484" y="660657"/>
                </a:lnTo>
                <a:lnTo>
                  <a:pt x="829319" y="662247"/>
                </a:lnTo>
                <a:lnTo>
                  <a:pt x="826153" y="663308"/>
                </a:lnTo>
                <a:lnTo>
                  <a:pt x="822459" y="664103"/>
                </a:lnTo>
                <a:lnTo>
                  <a:pt x="818766" y="664898"/>
                </a:lnTo>
                <a:lnTo>
                  <a:pt x="814809" y="665163"/>
                </a:lnTo>
                <a:lnTo>
                  <a:pt x="811115" y="664898"/>
                </a:lnTo>
                <a:lnTo>
                  <a:pt x="807686" y="664103"/>
                </a:lnTo>
                <a:lnTo>
                  <a:pt x="803993" y="663308"/>
                </a:lnTo>
                <a:lnTo>
                  <a:pt x="800563" y="662247"/>
                </a:lnTo>
                <a:lnTo>
                  <a:pt x="797133" y="660657"/>
                </a:lnTo>
                <a:lnTo>
                  <a:pt x="794495" y="658802"/>
                </a:lnTo>
                <a:lnTo>
                  <a:pt x="791330" y="656681"/>
                </a:lnTo>
                <a:lnTo>
                  <a:pt x="788691" y="654296"/>
                </a:lnTo>
                <a:lnTo>
                  <a:pt x="786317" y="651645"/>
                </a:lnTo>
                <a:lnTo>
                  <a:pt x="784207" y="648729"/>
                </a:lnTo>
                <a:lnTo>
                  <a:pt x="782360" y="645549"/>
                </a:lnTo>
                <a:lnTo>
                  <a:pt x="781041" y="642633"/>
                </a:lnTo>
                <a:lnTo>
                  <a:pt x="779458" y="638922"/>
                </a:lnTo>
                <a:lnTo>
                  <a:pt x="778667" y="635476"/>
                </a:lnTo>
                <a:lnTo>
                  <a:pt x="778139" y="631765"/>
                </a:lnTo>
                <a:lnTo>
                  <a:pt x="777875" y="627789"/>
                </a:lnTo>
                <a:lnTo>
                  <a:pt x="778139" y="623814"/>
                </a:lnTo>
                <a:lnTo>
                  <a:pt x="778667" y="613741"/>
                </a:lnTo>
                <a:lnTo>
                  <a:pt x="779194" y="606850"/>
                </a:lnTo>
                <a:lnTo>
                  <a:pt x="780249" y="598898"/>
                </a:lnTo>
                <a:lnTo>
                  <a:pt x="781305" y="590151"/>
                </a:lnTo>
                <a:lnTo>
                  <a:pt x="782888" y="580343"/>
                </a:lnTo>
                <a:lnTo>
                  <a:pt x="785262" y="569741"/>
                </a:lnTo>
                <a:lnTo>
                  <a:pt x="787636" y="558343"/>
                </a:lnTo>
                <a:lnTo>
                  <a:pt x="790802" y="546681"/>
                </a:lnTo>
                <a:lnTo>
                  <a:pt x="794759" y="534223"/>
                </a:lnTo>
                <a:lnTo>
                  <a:pt x="799508" y="521500"/>
                </a:lnTo>
                <a:lnTo>
                  <a:pt x="801882" y="515138"/>
                </a:lnTo>
                <a:lnTo>
                  <a:pt x="804784" y="508247"/>
                </a:lnTo>
                <a:lnTo>
                  <a:pt x="807950" y="501885"/>
                </a:lnTo>
                <a:lnTo>
                  <a:pt x="810852" y="495524"/>
                </a:lnTo>
                <a:lnTo>
                  <a:pt x="814545" y="488632"/>
                </a:lnTo>
                <a:lnTo>
                  <a:pt x="818238" y="482271"/>
                </a:lnTo>
                <a:lnTo>
                  <a:pt x="823515" y="473259"/>
                </a:lnTo>
                <a:lnTo>
                  <a:pt x="829319" y="464512"/>
                </a:lnTo>
                <a:lnTo>
                  <a:pt x="835914" y="456030"/>
                </a:lnTo>
                <a:lnTo>
                  <a:pt x="842773" y="447548"/>
                </a:lnTo>
                <a:lnTo>
                  <a:pt x="850160" y="439331"/>
                </a:lnTo>
                <a:lnTo>
                  <a:pt x="858338" y="431379"/>
                </a:lnTo>
                <a:lnTo>
                  <a:pt x="867044" y="423692"/>
                </a:lnTo>
                <a:lnTo>
                  <a:pt x="876013" y="416270"/>
                </a:lnTo>
                <a:lnTo>
                  <a:pt x="882345" y="411499"/>
                </a:lnTo>
                <a:lnTo>
                  <a:pt x="888940" y="406993"/>
                </a:lnTo>
                <a:lnTo>
                  <a:pt x="896063" y="402752"/>
                </a:lnTo>
                <a:lnTo>
                  <a:pt x="903450" y="398776"/>
                </a:lnTo>
                <a:lnTo>
                  <a:pt x="910837" y="395066"/>
                </a:lnTo>
                <a:lnTo>
                  <a:pt x="918751" y="391620"/>
                </a:lnTo>
                <a:lnTo>
                  <a:pt x="926929" y="388174"/>
                </a:lnTo>
                <a:lnTo>
                  <a:pt x="935371" y="384993"/>
                </a:lnTo>
                <a:lnTo>
                  <a:pt x="943549" y="382343"/>
                </a:lnTo>
                <a:lnTo>
                  <a:pt x="952519" y="379957"/>
                </a:lnTo>
                <a:lnTo>
                  <a:pt x="961489" y="377837"/>
                </a:lnTo>
                <a:lnTo>
                  <a:pt x="970986" y="375716"/>
                </a:lnTo>
                <a:lnTo>
                  <a:pt x="980747" y="374391"/>
                </a:lnTo>
                <a:lnTo>
                  <a:pt x="990508" y="373065"/>
                </a:lnTo>
                <a:lnTo>
                  <a:pt x="1000533" y="372270"/>
                </a:lnTo>
                <a:lnTo>
                  <a:pt x="1010822" y="371475"/>
                </a:lnTo>
                <a:close/>
                <a:moveTo>
                  <a:pt x="1024065" y="303903"/>
                </a:moveTo>
                <a:lnTo>
                  <a:pt x="1016128" y="304432"/>
                </a:lnTo>
                <a:lnTo>
                  <a:pt x="1001049" y="305490"/>
                </a:lnTo>
                <a:lnTo>
                  <a:pt x="997875" y="305754"/>
                </a:lnTo>
                <a:lnTo>
                  <a:pt x="990467" y="306548"/>
                </a:lnTo>
                <a:lnTo>
                  <a:pt x="983060" y="307606"/>
                </a:lnTo>
                <a:lnTo>
                  <a:pt x="975388" y="308928"/>
                </a:lnTo>
                <a:lnTo>
                  <a:pt x="968245" y="310251"/>
                </a:lnTo>
                <a:lnTo>
                  <a:pt x="960838" y="311573"/>
                </a:lnTo>
                <a:lnTo>
                  <a:pt x="953430" y="313424"/>
                </a:lnTo>
                <a:lnTo>
                  <a:pt x="946288" y="315276"/>
                </a:lnTo>
                <a:lnTo>
                  <a:pt x="938880" y="317392"/>
                </a:lnTo>
                <a:lnTo>
                  <a:pt x="915071" y="324269"/>
                </a:lnTo>
                <a:lnTo>
                  <a:pt x="915336" y="325591"/>
                </a:lnTo>
                <a:lnTo>
                  <a:pt x="904754" y="330088"/>
                </a:lnTo>
                <a:lnTo>
                  <a:pt x="893907" y="334584"/>
                </a:lnTo>
                <a:lnTo>
                  <a:pt x="883590" y="340138"/>
                </a:lnTo>
                <a:lnTo>
                  <a:pt x="873537" y="345428"/>
                </a:lnTo>
                <a:lnTo>
                  <a:pt x="863749" y="350983"/>
                </a:lnTo>
                <a:lnTo>
                  <a:pt x="853961" y="357066"/>
                </a:lnTo>
                <a:lnTo>
                  <a:pt x="844437" y="363678"/>
                </a:lnTo>
                <a:lnTo>
                  <a:pt x="835178" y="370291"/>
                </a:lnTo>
                <a:lnTo>
                  <a:pt x="826183" y="377432"/>
                </a:lnTo>
                <a:lnTo>
                  <a:pt x="817453" y="384573"/>
                </a:lnTo>
                <a:lnTo>
                  <a:pt x="808987" y="392508"/>
                </a:lnTo>
                <a:lnTo>
                  <a:pt x="800522" y="400443"/>
                </a:lnTo>
                <a:lnTo>
                  <a:pt x="792585" y="408642"/>
                </a:lnTo>
                <a:lnTo>
                  <a:pt x="785178" y="416841"/>
                </a:lnTo>
                <a:lnTo>
                  <a:pt x="777771" y="425570"/>
                </a:lnTo>
                <a:lnTo>
                  <a:pt x="770363" y="434562"/>
                </a:lnTo>
                <a:lnTo>
                  <a:pt x="762956" y="445407"/>
                </a:lnTo>
                <a:lnTo>
                  <a:pt x="755813" y="455986"/>
                </a:lnTo>
                <a:lnTo>
                  <a:pt x="748935" y="467095"/>
                </a:lnTo>
                <a:lnTo>
                  <a:pt x="742586" y="478468"/>
                </a:lnTo>
                <a:lnTo>
                  <a:pt x="736766" y="490106"/>
                </a:lnTo>
                <a:lnTo>
                  <a:pt x="731210" y="502008"/>
                </a:lnTo>
                <a:lnTo>
                  <a:pt x="726184" y="514439"/>
                </a:lnTo>
                <a:lnTo>
                  <a:pt x="721687" y="526606"/>
                </a:lnTo>
                <a:lnTo>
                  <a:pt x="717718" y="539302"/>
                </a:lnTo>
                <a:lnTo>
                  <a:pt x="714015" y="552262"/>
                </a:lnTo>
                <a:lnTo>
                  <a:pt x="710840" y="565222"/>
                </a:lnTo>
                <a:lnTo>
                  <a:pt x="708724" y="578447"/>
                </a:lnTo>
                <a:lnTo>
                  <a:pt x="706607" y="591936"/>
                </a:lnTo>
                <a:lnTo>
                  <a:pt x="705285" y="605689"/>
                </a:lnTo>
                <a:lnTo>
                  <a:pt x="704491" y="619443"/>
                </a:lnTo>
                <a:lnTo>
                  <a:pt x="704226" y="633197"/>
                </a:lnTo>
                <a:lnTo>
                  <a:pt x="704226" y="642983"/>
                </a:lnTo>
                <a:lnTo>
                  <a:pt x="704491" y="652769"/>
                </a:lnTo>
                <a:lnTo>
                  <a:pt x="705020" y="662026"/>
                </a:lnTo>
                <a:lnTo>
                  <a:pt x="705549" y="671284"/>
                </a:lnTo>
                <a:lnTo>
                  <a:pt x="706607" y="680541"/>
                </a:lnTo>
                <a:lnTo>
                  <a:pt x="707930" y="689269"/>
                </a:lnTo>
                <a:lnTo>
                  <a:pt x="708988" y="697998"/>
                </a:lnTo>
                <a:lnTo>
                  <a:pt x="710311" y="706461"/>
                </a:lnTo>
                <a:lnTo>
                  <a:pt x="712163" y="714661"/>
                </a:lnTo>
                <a:lnTo>
                  <a:pt x="713750" y="722595"/>
                </a:lnTo>
                <a:lnTo>
                  <a:pt x="715602" y="730266"/>
                </a:lnTo>
                <a:lnTo>
                  <a:pt x="717983" y="738200"/>
                </a:lnTo>
                <a:lnTo>
                  <a:pt x="720099" y="745342"/>
                </a:lnTo>
                <a:lnTo>
                  <a:pt x="722480" y="752748"/>
                </a:lnTo>
                <a:lnTo>
                  <a:pt x="724861" y="759624"/>
                </a:lnTo>
                <a:lnTo>
                  <a:pt x="727507" y="766766"/>
                </a:lnTo>
                <a:lnTo>
                  <a:pt x="731739" y="776816"/>
                </a:lnTo>
                <a:lnTo>
                  <a:pt x="736237" y="786338"/>
                </a:lnTo>
                <a:lnTo>
                  <a:pt x="740734" y="795595"/>
                </a:lnTo>
                <a:lnTo>
                  <a:pt x="745760" y="804324"/>
                </a:lnTo>
                <a:lnTo>
                  <a:pt x="750522" y="812788"/>
                </a:lnTo>
                <a:lnTo>
                  <a:pt x="755549" y="820987"/>
                </a:lnTo>
                <a:lnTo>
                  <a:pt x="760840" y="828922"/>
                </a:lnTo>
                <a:lnTo>
                  <a:pt x="766131" y="836327"/>
                </a:lnTo>
                <a:lnTo>
                  <a:pt x="771686" y="843469"/>
                </a:lnTo>
                <a:lnTo>
                  <a:pt x="776977" y="850346"/>
                </a:lnTo>
                <a:lnTo>
                  <a:pt x="782268" y="856958"/>
                </a:lnTo>
                <a:lnTo>
                  <a:pt x="787824" y="863041"/>
                </a:lnTo>
                <a:lnTo>
                  <a:pt x="798141" y="875208"/>
                </a:lnTo>
                <a:lnTo>
                  <a:pt x="808458" y="885788"/>
                </a:lnTo>
                <a:lnTo>
                  <a:pt x="826977" y="905096"/>
                </a:lnTo>
                <a:lnTo>
                  <a:pt x="834649" y="913824"/>
                </a:lnTo>
                <a:lnTo>
                  <a:pt x="841262" y="921759"/>
                </a:lnTo>
                <a:lnTo>
                  <a:pt x="844172" y="925726"/>
                </a:lnTo>
                <a:lnTo>
                  <a:pt x="846553" y="929165"/>
                </a:lnTo>
                <a:lnTo>
                  <a:pt x="848934" y="932338"/>
                </a:lnTo>
                <a:lnTo>
                  <a:pt x="850521" y="935512"/>
                </a:lnTo>
                <a:lnTo>
                  <a:pt x="851844" y="938686"/>
                </a:lnTo>
                <a:lnTo>
                  <a:pt x="852902" y="941067"/>
                </a:lnTo>
                <a:lnTo>
                  <a:pt x="853961" y="943976"/>
                </a:lnTo>
                <a:lnTo>
                  <a:pt x="854490" y="946092"/>
                </a:lnTo>
                <a:lnTo>
                  <a:pt x="856341" y="957994"/>
                </a:lnTo>
                <a:lnTo>
                  <a:pt x="857929" y="969896"/>
                </a:lnTo>
                <a:lnTo>
                  <a:pt x="858987" y="981799"/>
                </a:lnTo>
                <a:lnTo>
                  <a:pt x="859781" y="993436"/>
                </a:lnTo>
                <a:lnTo>
                  <a:pt x="860310" y="1003752"/>
                </a:lnTo>
                <a:lnTo>
                  <a:pt x="860574" y="1012744"/>
                </a:lnTo>
                <a:lnTo>
                  <a:pt x="860574" y="1025176"/>
                </a:lnTo>
                <a:lnTo>
                  <a:pt x="860574" y="1026762"/>
                </a:lnTo>
                <a:lnTo>
                  <a:pt x="860574" y="1027291"/>
                </a:lnTo>
                <a:lnTo>
                  <a:pt x="860574" y="1027556"/>
                </a:lnTo>
                <a:lnTo>
                  <a:pt x="860574" y="1027820"/>
                </a:lnTo>
                <a:lnTo>
                  <a:pt x="860839" y="1031788"/>
                </a:lnTo>
                <a:lnTo>
                  <a:pt x="861103" y="1036020"/>
                </a:lnTo>
                <a:lnTo>
                  <a:pt x="861632" y="1039987"/>
                </a:lnTo>
                <a:lnTo>
                  <a:pt x="862161" y="1043955"/>
                </a:lnTo>
                <a:lnTo>
                  <a:pt x="863220" y="1047922"/>
                </a:lnTo>
                <a:lnTo>
                  <a:pt x="864278" y="1051360"/>
                </a:lnTo>
                <a:lnTo>
                  <a:pt x="865601" y="1055063"/>
                </a:lnTo>
                <a:lnTo>
                  <a:pt x="867188" y="1058766"/>
                </a:lnTo>
                <a:lnTo>
                  <a:pt x="868511" y="1062469"/>
                </a:lnTo>
                <a:lnTo>
                  <a:pt x="870362" y="1065643"/>
                </a:lnTo>
                <a:lnTo>
                  <a:pt x="872479" y="1069081"/>
                </a:lnTo>
                <a:lnTo>
                  <a:pt x="874331" y="1072255"/>
                </a:lnTo>
                <a:lnTo>
                  <a:pt x="876712" y="1075694"/>
                </a:lnTo>
                <a:lnTo>
                  <a:pt x="878828" y="1078339"/>
                </a:lnTo>
                <a:lnTo>
                  <a:pt x="881473" y="1081513"/>
                </a:lnTo>
                <a:lnTo>
                  <a:pt x="884119" y="1083893"/>
                </a:lnTo>
                <a:lnTo>
                  <a:pt x="887029" y="1086802"/>
                </a:lnTo>
                <a:lnTo>
                  <a:pt x="889939" y="1089447"/>
                </a:lnTo>
                <a:lnTo>
                  <a:pt x="892849" y="1091563"/>
                </a:lnTo>
                <a:lnTo>
                  <a:pt x="896024" y="1093944"/>
                </a:lnTo>
                <a:lnTo>
                  <a:pt x="899198" y="1095795"/>
                </a:lnTo>
                <a:lnTo>
                  <a:pt x="902373" y="1097647"/>
                </a:lnTo>
                <a:lnTo>
                  <a:pt x="905812" y="1099763"/>
                </a:lnTo>
                <a:lnTo>
                  <a:pt x="909516" y="1101085"/>
                </a:lnTo>
                <a:lnTo>
                  <a:pt x="913219" y="1102408"/>
                </a:lnTo>
                <a:lnTo>
                  <a:pt x="916658" y="1103994"/>
                </a:lnTo>
                <a:lnTo>
                  <a:pt x="920627" y="1105052"/>
                </a:lnTo>
                <a:lnTo>
                  <a:pt x="924330" y="1105846"/>
                </a:lnTo>
                <a:lnTo>
                  <a:pt x="928298" y="1106375"/>
                </a:lnTo>
                <a:lnTo>
                  <a:pt x="932267" y="1106904"/>
                </a:lnTo>
                <a:lnTo>
                  <a:pt x="936499" y="1107433"/>
                </a:lnTo>
                <a:lnTo>
                  <a:pt x="940468" y="1107697"/>
                </a:lnTo>
                <a:lnTo>
                  <a:pt x="1124857" y="1107697"/>
                </a:lnTo>
                <a:lnTo>
                  <a:pt x="1129090" y="1107433"/>
                </a:lnTo>
                <a:lnTo>
                  <a:pt x="1133058" y="1106904"/>
                </a:lnTo>
                <a:lnTo>
                  <a:pt x="1137027" y="1106375"/>
                </a:lnTo>
                <a:lnTo>
                  <a:pt x="1140730" y="1105846"/>
                </a:lnTo>
                <a:lnTo>
                  <a:pt x="1144699" y="1105052"/>
                </a:lnTo>
                <a:lnTo>
                  <a:pt x="1148667" y="1103994"/>
                </a:lnTo>
                <a:lnTo>
                  <a:pt x="1152370" y="1102408"/>
                </a:lnTo>
                <a:lnTo>
                  <a:pt x="1156074" y="1101085"/>
                </a:lnTo>
                <a:lnTo>
                  <a:pt x="1159513" y="1099763"/>
                </a:lnTo>
                <a:lnTo>
                  <a:pt x="1162688" y="1097647"/>
                </a:lnTo>
                <a:lnTo>
                  <a:pt x="1166127" y="1095795"/>
                </a:lnTo>
                <a:lnTo>
                  <a:pt x="1169566" y="1093944"/>
                </a:lnTo>
                <a:lnTo>
                  <a:pt x="1172476" y="1091563"/>
                </a:lnTo>
                <a:lnTo>
                  <a:pt x="1175651" y="1089447"/>
                </a:lnTo>
                <a:lnTo>
                  <a:pt x="1178561" y="1086802"/>
                </a:lnTo>
                <a:lnTo>
                  <a:pt x="1181206" y="1083893"/>
                </a:lnTo>
                <a:lnTo>
                  <a:pt x="1183852" y="1081248"/>
                </a:lnTo>
                <a:lnTo>
                  <a:pt x="1186233" y="1078339"/>
                </a:lnTo>
                <a:lnTo>
                  <a:pt x="1188878" y="1075429"/>
                </a:lnTo>
                <a:lnTo>
                  <a:pt x="1190994" y="1072255"/>
                </a:lnTo>
                <a:lnTo>
                  <a:pt x="1193111" y="1069081"/>
                </a:lnTo>
                <a:lnTo>
                  <a:pt x="1194963" y="1065643"/>
                </a:lnTo>
                <a:lnTo>
                  <a:pt x="1196814" y="1062469"/>
                </a:lnTo>
                <a:lnTo>
                  <a:pt x="1198402" y="1058766"/>
                </a:lnTo>
                <a:lnTo>
                  <a:pt x="1199725" y="1055063"/>
                </a:lnTo>
                <a:lnTo>
                  <a:pt x="1201047" y="1051360"/>
                </a:lnTo>
                <a:lnTo>
                  <a:pt x="1202105" y="1047922"/>
                </a:lnTo>
                <a:lnTo>
                  <a:pt x="1202899" y="1043955"/>
                </a:lnTo>
                <a:lnTo>
                  <a:pt x="1203693" y="1039987"/>
                </a:lnTo>
                <a:lnTo>
                  <a:pt x="1204222" y="1036020"/>
                </a:lnTo>
                <a:lnTo>
                  <a:pt x="1204486" y="1031788"/>
                </a:lnTo>
                <a:lnTo>
                  <a:pt x="1204486" y="1027820"/>
                </a:lnTo>
                <a:lnTo>
                  <a:pt x="1204486" y="1027556"/>
                </a:lnTo>
                <a:lnTo>
                  <a:pt x="1204486" y="1027291"/>
                </a:lnTo>
                <a:lnTo>
                  <a:pt x="1204486" y="1026762"/>
                </a:lnTo>
                <a:lnTo>
                  <a:pt x="1204486" y="1025176"/>
                </a:lnTo>
                <a:lnTo>
                  <a:pt x="1204751" y="1013009"/>
                </a:lnTo>
                <a:lnTo>
                  <a:pt x="1205280" y="1004016"/>
                </a:lnTo>
                <a:lnTo>
                  <a:pt x="1205809" y="993701"/>
                </a:lnTo>
                <a:lnTo>
                  <a:pt x="1206338" y="982063"/>
                </a:lnTo>
                <a:lnTo>
                  <a:pt x="1207661" y="969896"/>
                </a:lnTo>
                <a:lnTo>
                  <a:pt x="1208984" y="957994"/>
                </a:lnTo>
                <a:lnTo>
                  <a:pt x="1211100" y="946092"/>
                </a:lnTo>
                <a:lnTo>
                  <a:pt x="1211894" y="943183"/>
                </a:lnTo>
                <a:lnTo>
                  <a:pt x="1212952" y="939480"/>
                </a:lnTo>
                <a:lnTo>
                  <a:pt x="1215068" y="935512"/>
                </a:lnTo>
                <a:lnTo>
                  <a:pt x="1217185" y="931280"/>
                </a:lnTo>
                <a:lnTo>
                  <a:pt x="1220095" y="927313"/>
                </a:lnTo>
                <a:lnTo>
                  <a:pt x="1223005" y="923081"/>
                </a:lnTo>
                <a:lnTo>
                  <a:pt x="1226708" y="918585"/>
                </a:lnTo>
                <a:lnTo>
                  <a:pt x="1230677" y="913824"/>
                </a:lnTo>
                <a:lnTo>
                  <a:pt x="1239936" y="903773"/>
                </a:lnTo>
                <a:lnTo>
                  <a:pt x="1250253" y="892929"/>
                </a:lnTo>
                <a:lnTo>
                  <a:pt x="1258719" y="883936"/>
                </a:lnTo>
                <a:lnTo>
                  <a:pt x="1267713" y="873885"/>
                </a:lnTo>
                <a:lnTo>
                  <a:pt x="1276972" y="863570"/>
                </a:lnTo>
                <a:lnTo>
                  <a:pt x="1286496" y="852461"/>
                </a:lnTo>
                <a:lnTo>
                  <a:pt x="1296020" y="840559"/>
                </a:lnTo>
                <a:lnTo>
                  <a:pt x="1300517" y="834211"/>
                </a:lnTo>
                <a:lnTo>
                  <a:pt x="1305279" y="827335"/>
                </a:lnTo>
                <a:lnTo>
                  <a:pt x="1309776" y="820722"/>
                </a:lnTo>
                <a:lnTo>
                  <a:pt x="1314274" y="813581"/>
                </a:lnTo>
                <a:lnTo>
                  <a:pt x="1318506" y="806175"/>
                </a:lnTo>
                <a:lnTo>
                  <a:pt x="1322739" y="798505"/>
                </a:lnTo>
                <a:lnTo>
                  <a:pt x="1326972" y="790570"/>
                </a:lnTo>
                <a:lnTo>
                  <a:pt x="1330940" y="782371"/>
                </a:lnTo>
                <a:lnTo>
                  <a:pt x="1334908" y="773907"/>
                </a:lnTo>
                <a:lnTo>
                  <a:pt x="1338612" y="765179"/>
                </a:lnTo>
                <a:lnTo>
                  <a:pt x="1341787" y="755922"/>
                </a:lnTo>
                <a:lnTo>
                  <a:pt x="1344961" y="746135"/>
                </a:lnTo>
                <a:lnTo>
                  <a:pt x="1347871" y="736614"/>
                </a:lnTo>
                <a:lnTo>
                  <a:pt x="1350517" y="726563"/>
                </a:lnTo>
                <a:lnTo>
                  <a:pt x="1352898" y="715983"/>
                </a:lnTo>
                <a:lnTo>
                  <a:pt x="1355014" y="705403"/>
                </a:lnTo>
                <a:lnTo>
                  <a:pt x="1357130" y="694030"/>
                </a:lnTo>
                <a:lnTo>
                  <a:pt x="1358453" y="682657"/>
                </a:lnTo>
                <a:lnTo>
                  <a:pt x="1359511" y="670755"/>
                </a:lnTo>
                <a:lnTo>
                  <a:pt x="1360834" y="658588"/>
                </a:lnTo>
                <a:lnTo>
                  <a:pt x="1361099" y="646157"/>
                </a:lnTo>
                <a:lnTo>
                  <a:pt x="1361363" y="633197"/>
                </a:lnTo>
                <a:lnTo>
                  <a:pt x="1361099" y="619443"/>
                </a:lnTo>
                <a:lnTo>
                  <a:pt x="1360041" y="605689"/>
                </a:lnTo>
                <a:lnTo>
                  <a:pt x="1358718" y="591936"/>
                </a:lnTo>
                <a:lnTo>
                  <a:pt x="1356866" y="578447"/>
                </a:lnTo>
                <a:lnTo>
                  <a:pt x="1354220" y="565222"/>
                </a:lnTo>
                <a:lnTo>
                  <a:pt x="1351046" y="552262"/>
                </a:lnTo>
                <a:lnTo>
                  <a:pt x="1347871" y="539302"/>
                </a:lnTo>
                <a:lnTo>
                  <a:pt x="1343639" y="526606"/>
                </a:lnTo>
                <a:lnTo>
                  <a:pt x="1339141" y="514439"/>
                </a:lnTo>
                <a:lnTo>
                  <a:pt x="1334115" y="502008"/>
                </a:lnTo>
                <a:lnTo>
                  <a:pt x="1328824" y="490106"/>
                </a:lnTo>
                <a:lnTo>
                  <a:pt x="1322739" y="478468"/>
                </a:lnTo>
                <a:lnTo>
                  <a:pt x="1316390" y="467095"/>
                </a:lnTo>
                <a:lnTo>
                  <a:pt x="1309512" y="455986"/>
                </a:lnTo>
                <a:lnTo>
                  <a:pt x="1302369" y="445407"/>
                </a:lnTo>
                <a:lnTo>
                  <a:pt x="1294697" y="434562"/>
                </a:lnTo>
                <a:lnTo>
                  <a:pt x="1287819" y="425570"/>
                </a:lnTo>
                <a:lnTo>
                  <a:pt x="1280412" y="416841"/>
                </a:lnTo>
                <a:lnTo>
                  <a:pt x="1272740" y="408642"/>
                </a:lnTo>
                <a:lnTo>
                  <a:pt x="1265068" y="400443"/>
                </a:lnTo>
                <a:lnTo>
                  <a:pt x="1256867" y="392508"/>
                </a:lnTo>
                <a:lnTo>
                  <a:pt x="1248401" y="384838"/>
                </a:lnTo>
                <a:lnTo>
                  <a:pt x="1239671" y="377696"/>
                </a:lnTo>
                <a:lnTo>
                  <a:pt x="1230677" y="370555"/>
                </a:lnTo>
                <a:lnTo>
                  <a:pt x="1221417" y="363943"/>
                </a:lnTo>
                <a:lnTo>
                  <a:pt x="1211894" y="357330"/>
                </a:lnTo>
                <a:lnTo>
                  <a:pt x="1202370" y="351247"/>
                </a:lnTo>
                <a:lnTo>
                  <a:pt x="1192317" y="345693"/>
                </a:lnTo>
                <a:lnTo>
                  <a:pt x="1182000" y="340403"/>
                </a:lnTo>
                <a:lnTo>
                  <a:pt x="1171947" y="334848"/>
                </a:lnTo>
                <a:lnTo>
                  <a:pt x="1161365" y="330352"/>
                </a:lnTo>
                <a:lnTo>
                  <a:pt x="1150783" y="325856"/>
                </a:lnTo>
                <a:lnTo>
                  <a:pt x="1151048" y="324269"/>
                </a:lnTo>
                <a:lnTo>
                  <a:pt x="1126180" y="317392"/>
                </a:lnTo>
                <a:lnTo>
                  <a:pt x="1119302" y="315276"/>
                </a:lnTo>
                <a:lnTo>
                  <a:pt x="1111895" y="313424"/>
                </a:lnTo>
                <a:lnTo>
                  <a:pt x="1104752" y="311573"/>
                </a:lnTo>
                <a:lnTo>
                  <a:pt x="1097345" y="310251"/>
                </a:lnTo>
                <a:lnTo>
                  <a:pt x="1089673" y="308928"/>
                </a:lnTo>
                <a:lnTo>
                  <a:pt x="1082530" y="307606"/>
                </a:lnTo>
                <a:lnTo>
                  <a:pt x="1074858" y="306548"/>
                </a:lnTo>
                <a:lnTo>
                  <a:pt x="1067186" y="305754"/>
                </a:lnTo>
                <a:lnTo>
                  <a:pt x="1064541" y="305490"/>
                </a:lnTo>
                <a:lnTo>
                  <a:pt x="1064276" y="305490"/>
                </a:lnTo>
                <a:lnTo>
                  <a:pt x="1049197" y="304432"/>
                </a:lnTo>
                <a:lnTo>
                  <a:pt x="1041525" y="303903"/>
                </a:lnTo>
                <a:lnTo>
                  <a:pt x="1033588" y="303903"/>
                </a:lnTo>
                <a:lnTo>
                  <a:pt x="1032795" y="303903"/>
                </a:lnTo>
                <a:lnTo>
                  <a:pt x="1032530" y="303903"/>
                </a:lnTo>
                <a:lnTo>
                  <a:pt x="1032001" y="303903"/>
                </a:lnTo>
                <a:lnTo>
                  <a:pt x="1024065" y="303903"/>
                </a:lnTo>
                <a:close/>
                <a:moveTo>
                  <a:pt x="1388083" y="226671"/>
                </a:moveTo>
                <a:lnTo>
                  <a:pt x="1384643" y="226935"/>
                </a:lnTo>
                <a:lnTo>
                  <a:pt x="1381204" y="227464"/>
                </a:lnTo>
                <a:lnTo>
                  <a:pt x="1377765" y="228258"/>
                </a:lnTo>
                <a:lnTo>
                  <a:pt x="1374591" y="229316"/>
                </a:lnTo>
                <a:lnTo>
                  <a:pt x="1371416" y="230903"/>
                </a:lnTo>
                <a:lnTo>
                  <a:pt x="1368241" y="232490"/>
                </a:lnTo>
                <a:lnTo>
                  <a:pt x="1365596" y="234606"/>
                </a:lnTo>
                <a:lnTo>
                  <a:pt x="1362686" y="237250"/>
                </a:lnTo>
                <a:lnTo>
                  <a:pt x="1273269" y="326649"/>
                </a:lnTo>
                <a:lnTo>
                  <a:pt x="1280147" y="332468"/>
                </a:lnTo>
                <a:lnTo>
                  <a:pt x="1286496" y="338551"/>
                </a:lnTo>
                <a:lnTo>
                  <a:pt x="1293110" y="344899"/>
                </a:lnTo>
                <a:lnTo>
                  <a:pt x="1299195" y="351247"/>
                </a:lnTo>
                <a:lnTo>
                  <a:pt x="1305279" y="357859"/>
                </a:lnTo>
                <a:lnTo>
                  <a:pt x="1311364" y="364736"/>
                </a:lnTo>
                <a:lnTo>
                  <a:pt x="1317184" y="371348"/>
                </a:lnTo>
                <a:lnTo>
                  <a:pt x="1322739" y="378490"/>
                </a:lnTo>
                <a:lnTo>
                  <a:pt x="1413479" y="288033"/>
                </a:lnTo>
                <a:lnTo>
                  <a:pt x="1416125" y="285388"/>
                </a:lnTo>
                <a:lnTo>
                  <a:pt x="1417976" y="282479"/>
                </a:lnTo>
                <a:lnTo>
                  <a:pt x="1420093" y="279305"/>
                </a:lnTo>
                <a:lnTo>
                  <a:pt x="1421416" y="276131"/>
                </a:lnTo>
                <a:lnTo>
                  <a:pt x="1422474" y="272957"/>
                </a:lnTo>
                <a:lnTo>
                  <a:pt x="1423267" y="269519"/>
                </a:lnTo>
                <a:lnTo>
                  <a:pt x="1423797" y="266080"/>
                </a:lnTo>
                <a:lnTo>
                  <a:pt x="1423797" y="262642"/>
                </a:lnTo>
                <a:lnTo>
                  <a:pt x="1423797" y="259203"/>
                </a:lnTo>
                <a:lnTo>
                  <a:pt x="1423267" y="255765"/>
                </a:lnTo>
                <a:lnTo>
                  <a:pt x="1422474" y="252327"/>
                </a:lnTo>
                <a:lnTo>
                  <a:pt x="1421416" y="249153"/>
                </a:lnTo>
                <a:lnTo>
                  <a:pt x="1420093" y="245979"/>
                </a:lnTo>
                <a:lnTo>
                  <a:pt x="1417976" y="242805"/>
                </a:lnTo>
                <a:lnTo>
                  <a:pt x="1416125" y="240160"/>
                </a:lnTo>
                <a:lnTo>
                  <a:pt x="1413479" y="237250"/>
                </a:lnTo>
                <a:lnTo>
                  <a:pt x="1410834" y="234606"/>
                </a:lnTo>
                <a:lnTo>
                  <a:pt x="1407924" y="232490"/>
                </a:lnTo>
                <a:lnTo>
                  <a:pt x="1404749" y="230903"/>
                </a:lnTo>
                <a:lnTo>
                  <a:pt x="1401839" y="229316"/>
                </a:lnTo>
                <a:lnTo>
                  <a:pt x="1398400" y="228258"/>
                </a:lnTo>
                <a:lnTo>
                  <a:pt x="1394961" y="227464"/>
                </a:lnTo>
                <a:lnTo>
                  <a:pt x="1391522" y="226935"/>
                </a:lnTo>
                <a:lnTo>
                  <a:pt x="1388083" y="226671"/>
                </a:lnTo>
                <a:close/>
                <a:moveTo>
                  <a:pt x="677243" y="226671"/>
                </a:moveTo>
                <a:lnTo>
                  <a:pt x="673803" y="226935"/>
                </a:lnTo>
                <a:lnTo>
                  <a:pt x="670629" y="227464"/>
                </a:lnTo>
                <a:lnTo>
                  <a:pt x="667190" y="228258"/>
                </a:lnTo>
                <a:lnTo>
                  <a:pt x="663751" y="229316"/>
                </a:lnTo>
                <a:lnTo>
                  <a:pt x="660576" y="230903"/>
                </a:lnTo>
                <a:lnTo>
                  <a:pt x="657666" y="232490"/>
                </a:lnTo>
                <a:lnTo>
                  <a:pt x="654491" y="234606"/>
                </a:lnTo>
                <a:lnTo>
                  <a:pt x="651846" y="237250"/>
                </a:lnTo>
                <a:lnTo>
                  <a:pt x="649465" y="240160"/>
                </a:lnTo>
                <a:lnTo>
                  <a:pt x="647084" y="242805"/>
                </a:lnTo>
                <a:lnTo>
                  <a:pt x="645497" y="245979"/>
                </a:lnTo>
                <a:lnTo>
                  <a:pt x="644174" y="249153"/>
                </a:lnTo>
                <a:lnTo>
                  <a:pt x="642587" y="252327"/>
                </a:lnTo>
                <a:lnTo>
                  <a:pt x="642058" y="255765"/>
                </a:lnTo>
                <a:lnTo>
                  <a:pt x="641529" y="259203"/>
                </a:lnTo>
                <a:lnTo>
                  <a:pt x="641264" y="262642"/>
                </a:lnTo>
                <a:lnTo>
                  <a:pt x="641529" y="266080"/>
                </a:lnTo>
                <a:lnTo>
                  <a:pt x="642058" y="269519"/>
                </a:lnTo>
                <a:lnTo>
                  <a:pt x="642587" y="272957"/>
                </a:lnTo>
                <a:lnTo>
                  <a:pt x="644174" y="276131"/>
                </a:lnTo>
                <a:lnTo>
                  <a:pt x="645497" y="279305"/>
                </a:lnTo>
                <a:lnTo>
                  <a:pt x="647084" y="282479"/>
                </a:lnTo>
                <a:lnTo>
                  <a:pt x="649465" y="285388"/>
                </a:lnTo>
                <a:lnTo>
                  <a:pt x="651846" y="288033"/>
                </a:lnTo>
                <a:lnTo>
                  <a:pt x="742321" y="378490"/>
                </a:lnTo>
                <a:lnTo>
                  <a:pt x="748406" y="371348"/>
                </a:lnTo>
                <a:lnTo>
                  <a:pt x="753961" y="364736"/>
                </a:lnTo>
                <a:lnTo>
                  <a:pt x="760046" y="357859"/>
                </a:lnTo>
                <a:lnTo>
                  <a:pt x="765866" y="351247"/>
                </a:lnTo>
                <a:lnTo>
                  <a:pt x="772480" y="344899"/>
                </a:lnTo>
                <a:lnTo>
                  <a:pt x="778564" y="338551"/>
                </a:lnTo>
                <a:lnTo>
                  <a:pt x="785443" y="332468"/>
                </a:lnTo>
                <a:lnTo>
                  <a:pt x="791792" y="326649"/>
                </a:lnTo>
                <a:lnTo>
                  <a:pt x="702639" y="237250"/>
                </a:lnTo>
                <a:lnTo>
                  <a:pt x="699994" y="234606"/>
                </a:lnTo>
                <a:lnTo>
                  <a:pt x="696819" y="232490"/>
                </a:lnTo>
                <a:lnTo>
                  <a:pt x="694174" y="230903"/>
                </a:lnTo>
                <a:lnTo>
                  <a:pt x="690734" y="229316"/>
                </a:lnTo>
                <a:lnTo>
                  <a:pt x="687295" y="228258"/>
                </a:lnTo>
                <a:lnTo>
                  <a:pt x="683856" y="227464"/>
                </a:lnTo>
                <a:lnTo>
                  <a:pt x="680682" y="226935"/>
                </a:lnTo>
                <a:lnTo>
                  <a:pt x="677243" y="226671"/>
                </a:lnTo>
                <a:close/>
                <a:moveTo>
                  <a:pt x="1032795" y="79348"/>
                </a:moveTo>
                <a:lnTo>
                  <a:pt x="1029091" y="79877"/>
                </a:lnTo>
                <a:lnTo>
                  <a:pt x="1025387" y="80406"/>
                </a:lnTo>
                <a:lnTo>
                  <a:pt x="1021948" y="81200"/>
                </a:lnTo>
                <a:lnTo>
                  <a:pt x="1018774" y="82257"/>
                </a:lnTo>
                <a:lnTo>
                  <a:pt x="1015599" y="83844"/>
                </a:lnTo>
                <a:lnTo>
                  <a:pt x="1012425" y="85696"/>
                </a:lnTo>
                <a:lnTo>
                  <a:pt x="1010044" y="87547"/>
                </a:lnTo>
                <a:lnTo>
                  <a:pt x="1007134" y="90192"/>
                </a:lnTo>
                <a:lnTo>
                  <a:pt x="1005017" y="92573"/>
                </a:lnTo>
                <a:lnTo>
                  <a:pt x="1002901" y="95482"/>
                </a:lnTo>
                <a:lnTo>
                  <a:pt x="1001049" y="98392"/>
                </a:lnTo>
                <a:lnTo>
                  <a:pt x="999726" y="101301"/>
                </a:lnTo>
                <a:lnTo>
                  <a:pt x="998404" y="104739"/>
                </a:lnTo>
                <a:lnTo>
                  <a:pt x="997610" y="108178"/>
                </a:lnTo>
                <a:lnTo>
                  <a:pt x="997081" y="111881"/>
                </a:lnTo>
                <a:lnTo>
                  <a:pt x="996816" y="115319"/>
                </a:lnTo>
                <a:lnTo>
                  <a:pt x="996816" y="236986"/>
                </a:lnTo>
                <a:lnTo>
                  <a:pt x="1005546" y="236192"/>
                </a:lnTo>
                <a:lnTo>
                  <a:pt x="1014276" y="235664"/>
                </a:lnTo>
                <a:lnTo>
                  <a:pt x="1023007" y="235399"/>
                </a:lnTo>
                <a:lnTo>
                  <a:pt x="1031737" y="235135"/>
                </a:lnTo>
                <a:lnTo>
                  <a:pt x="1032795" y="235135"/>
                </a:lnTo>
                <a:lnTo>
                  <a:pt x="1033588" y="235135"/>
                </a:lnTo>
                <a:lnTo>
                  <a:pt x="1042583" y="235399"/>
                </a:lnTo>
                <a:lnTo>
                  <a:pt x="1051313" y="235664"/>
                </a:lnTo>
                <a:lnTo>
                  <a:pt x="1060043" y="236192"/>
                </a:lnTo>
                <a:lnTo>
                  <a:pt x="1068773" y="236986"/>
                </a:lnTo>
                <a:lnTo>
                  <a:pt x="1068773" y="115319"/>
                </a:lnTo>
                <a:lnTo>
                  <a:pt x="1068509" y="111881"/>
                </a:lnTo>
                <a:lnTo>
                  <a:pt x="1067715" y="108178"/>
                </a:lnTo>
                <a:lnTo>
                  <a:pt x="1066922" y="104739"/>
                </a:lnTo>
                <a:lnTo>
                  <a:pt x="1065863" y="101301"/>
                </a:lnTo>
                <a:lnTo>
                  <a:pt x="1064276" y="98392"/>
                </a:lnTo>
                <a:lnTo>
                  <a:pt x="1062424" y="95482"/>
                </a:lnTo>
                <a:lnTo>
                  <a:pt x="1060308" y="92573"/>
                </a:lnTo>
                <a:lnTo>
                  <a:pt x="1057927" y="90192"/>
                </a:lnTo>
                <a:lnTo>
                  <a:pt x="1055546" y="87547"/>
                </a:lnTo>
                <a:lnTo>
                  <a:pt x="1052636" y="85696"/>
                </a:lnTo>
                <a:lnTo>
                  <a:pt x="1049990" y="83844"/>
                </a:lnTo>
                <a:lnTo>
                  <a:pt x="1046816" y="82257"/>
                </a:lnTo>
                <a:lnTo>
                  <a:pt x="1043377" y="81200"/>
                </a:lnTo>
                <a:lnTo>
                  <a:pt x="1039938" y="80406"/>
                </a:lnTo>
                <a:lnTo>
                  <a:pt x="1036498" y="79877"/>
                </a:lnTo>
                <a:lnTo>
                  <a:pt x="1032795" y="79348"/>
                </a:lnTo>
                <a:close/>
                <a:moveTo>
                  <a:pt x="986234" y="0"/>
                </a:moveTo>
                <a:lnTo>
                  <a:pt x="1012954" y="265"/>
                </a:lnTo>
                <a:lnTo>
                  <a:pt x="1039938" y="1058"/>
                </a:lnTo>
                <a:lnTo>
                  <a:pt x="1066922" y="2381"/>
                </a:lnTo>
                <a:lnTo>
                  <a:pt x="1093641" y="4232"/>
                </a:lnTo>
                <a:lnTo>
                  <a:pt x="1120096" y="6612"/>
                </a:lnTo>
                <a:lnTo>
                  <a:pt x="1146286" y="8993"/>
                </a:lnTo>
                <a:lnTo>
                  <a:pt x="1172212" y="12431"/>
                </a:lnTo>
                <a:lnTo>
                  <a:pt x="1198137" y="16134"/>
                </a:lnTo>
                <a:lnTo>
                  <a:pt x="1223798" y="20366"/>
                </a:lnTo>
                <a:lnTo>
                  <a:pt x="1248930" y="25127"/>
                </a:lnTo>
                <a:lnTo>
                  <a:pt x="1274327" y="30417"/>
                </a:lnTo>
                <a:lnTo>
                  <a:pt x="1298930" y="35971"/>
                </a:lnTo>
                <a:lnTo>
                  <a:pt x="1323268" y="42055"/>
                </a:lnTo>
                <a:lnTo>
                  <a:pt x="1347871" y="48931"/>
                </a:lnTo>
                <a:lnTo>
                  <a:pt x="1371681" y="56073"/>
                </a:lnTo>
                <a:lnTo>
                  <a:pt x="1395225" y="64007"/>
                </a:lnTo>
                <a:lnTo>
                  <a:pt x="1418506" y="72207"/>
                </a:lnTo>
                <a:lnTo>
                  <a:pt x="1441521" y="80935"/>
                </a:lnTo>
                <a:lnTo>
                  <a:pt x="1464272" y="90192"/>
                </a:lnTo>
                <a:lnTo>
                  <a:pt x="1486494" y="99979"/>
                </a:lnTo>
                <a:lnTo>
                  <a:pt x="1508716" y="110029"/>
                </a:lnTo>
                <a:lnTo>
                  <a:pt x="1530145" y="120873"/>
                </a:lnTo>
                <a:lnTo>
                  <a:pt x="1551309" y="131982"/>
                </a:lnTo>
                <a:lnTo>
                  <a:pt x="1572208" y="143884"/>
                </a:lnTo>
                <a:lnTo>
                  <a:pt x="1592313" y="156051"/>
                </a:lnTo>
                <a:lnTo>
                  <a:pt x="1612684" y="168747"/>
                </a:lnTo>
                <a:lnTo>
                  <a:pt x="1631996" y="181971"/>
                </a:lnTo>
                <a:lnTo>
                  <a:pt x="1651043" y="195725"/>
                </a:lnTo>
                <a:lnTo>
                  <a:pt x="1660567" y="202602"/>
                </a:lnTo>
                <a:lnTo>
                  <a:pt x="1669826" y="210008"/>
                </a:lnTo>
                <a:lnTo>
                  <a:pt x="1678821" y="217413"/>
                </a:lnTo>
                <a:lnTo>
                  <a:pt x="1687815" y="224819"/>
                </a:lnTo>
                <a:lnTo>
                  <a:pt x="1696810" y="232225"/>
                </a:lnTo>
                <a:lnTo>
                  <a:pt x="1705804" y="240160"/>
                </a:lnTo>
                <a:lnTo>
                  <a:pt x="1714535" y="247830"/>
                </a:lnTo>
                <a:lnTo>
                  <a:pt x="1723000" y="255765"/>
                </a:lnTo>
                <a:lnTo>
                  <a:pt x="1731466" y="263964"/>
                </a:lnTo>
                <a:lnTo>
                  <a:pt x="1739931" y="272164"/>
                </a:lnTo>
                <a:lnTo>
                  <a:pt x="1747868" y="280098"/>
                </a:lnTo>
                <a:lnTo>
                  <a:pt x="1756069" y="288827"/>
                </a:lnTo>
                <a:lnTo>
                  <a:pt x="1764005" y="297290"/>
                </a:lnTo>
                <a:lnTo>
                  <a:pt x="1771941" y="306019"/>
                </a:lnTo>
                <a:lnTo>
                  <a:pt x="1779349" y="314747"/>
                </a:lnTo>
                <a:lnTo>
                  <a:pt x="1787021" y="323740"/>
                </a:lnTo>
                <a:lnTo>
                  <a:pt x="1794163" y="332997"/>
                </a:lnTo>
                <a:lnTo>
                  <a:pt x="1801571" y="341990"/>
                </a:lnTo>
                <a:lnTo>
                  <a:pt x="1808714" y="351512"/>
                </a:lnTo>
                <a:lnTo>
                  <a:pt x="1815592" y="360769"/>
                </a:lnTo>
                <a:lnTo>
                  <a:pt x="1822735" y="370291"/>
                </a:lnTo>
                <a:lnTo>
                  <a:pt x="1829348" y="380077"/>
                </a:lnTo>
                <a:lnTo>
                  <a:pt x="1835962" y="389863"/>
                </a:lnTo>
                <a:lnTo>
                  <a:pt x="1842311" y="399914"/>
                </a:lnTo>
                <a:lnTo>
                  <a:pt x="1848396" y="409964"/>
                </a:lnTo>
                <a:lnTo>
                  <a:pt x="1854745" y="420280"/>
                </a:lnTo>
                <a:lnTo>
                  <a:pt x="1860830" y="430330"/>
                </a:lnTo>
                <a:lnTo>
                  <a:pt x="1866385" y="441175"/>
                </a:lnTo>
                <a:lnTo>
                  <a:pt x="1872470" y="451490"/>
                </a:lnTo>
                <a:lnTo>
                  <a:pt x="1877761" y="462070"/>
                </a:lnTo>
                <a:lnTo>
                  <a:pt x="1883316" y="473178"/>
                </a:lnTo>
                <a:lnTo>
                  <a:pt x="1888342" y="484023"/>
                </a:lnTo>
                <a:lnTo>
                  <a:pt x="1893369" y="495396"/>
                </a:lnTo>
                <a:lnTo>
                  <a:pt x="1898395" y="506240"/>
                </a:lnTo>
                <a:lnTo>
                  <a:pt x="1903157" y="517613"/>
                </a:lnTo>
                <a:lnTo>
                  <a:pt x="1907654" y="529251"/>
                </a:lnTo>
                <a:lnTo>
                  <a:pt x="1912152" y="540624"/>
                </a:lnTo>
                <a:lnTo>
                  <a:pt x="1916385" y="552526"/>
                </a:lnTo>
                <a:lnTo>
                  <a:pt x="1920617" y="564428"/>
                </a:lnTo>
                <a:lnTo>
                  <a:pt x="1924586" y="576331"/>
                </a:lnTo>
                <a:lnTo>
                  <a:pt x="1928289" y="588497"/>
                </a:lnTo>
                <a:lnTo>
                  <a:pt x="1931993" y="600664"/>
                </a:lnTo>
                <a:lnTo>
                  <a:pt x="1935432" y="612831"/>
                </a:lnTo>
                <a:lnTo>
                  <a:pt x="1938607" y="625526"/>
                </a:lnTo>
                <a:lnTo>
                  <a:pt x="1941781" y="637958"/>
                </a:lnTo>
                <a:lnTo>
                  <a:pt x="1944691" y="650918"/>
                </a:lnTo>
                <a:lnTo>
                  <a:pt x="1947337" y="663613"/>
                </a:lnTo>
                <a:lnTo>
                  <a:pt x="1950247" y="676574"/>
                </a:lnTo>
                <a:lnTo>
                  <a:pt x="1952363" y="689798"/>
                </a:lnTo>
                <a:lnTo>
                  <a:pt x="1954744" y="703023"/>
                </a:lnTo>
                <a:lnTo>
                  <a:pt x="1956596" y="716248"/>
                </a:lnTo>
                <a:lnTo>
                  <a:pt x="1958448" y="729737"/>
                </a:lnTo>
                <a:lnTo>
                  <a:pt x="1960299" y="743490"/>
                </a:lnTo>
                <a:lnTo>
                  <a:pt x="1961622" y="757244"/>
                </a:lnTo>
                <a:lnTo>
                  <a:pt x="1962945" y="770998"/>
                </a:lnTo>
                <a:lnTo>
                  <a:pt x="1964268" y="785016"/>
                </a:lnTo>
                <a:lnTo>
                  <a:pt x="1965061" y="799034"/>
                </a:lnTo>
                <a:lnTo>
                  <a:pt x="1965855" y="813317"/>
                </a:lnTo>
                <a:lnTo>
                  <a:pt x="1966384" y="827599"/>
                </a:lnTo>
                <a:lnTo>
                  <a:pt x="1966649" y="842411"/>
                </a:lnTo>
                <a:lnTo>
                  <a:pt x="1966913" y="856958"/>
                </a:lnTo>
                <a:lnTo>
                  <a:pt x="1966913" y="871769"/>
                </a:lnTo>
                <a:lnTo>
                  <a:pt x="1966649" y="886581"/>
                </a:lnTo>
                <a:lnTo>
                  <a:pt x="1966120" y="901393"/>
                </a:lnTo>
                <a:lnTo>
                  <a:pt x="1965590" y="916733"/>
                </a:lnTo>
                <a:lnTo>
                  <a:pt x="1964797" y="931809"/>
                </a:lnTo>
                <a:lnTo>
                  <a:pt x="1964003" y="947150"/>
                </a:lnTo>
                <a:lnTo>
                  <a:pt x="1962416" y="962755"/>
                </a:lnTo>
                <a:lnTo>
                  <a:pt x="1961093" y="978360"/>
                </a:lnTo>
                <a:lnTo>
                  <a:pt x="1959506" y="994230"/>
                </a:lnTo>
                <a:lnTo>
                  <a:pt x="1957654" y="1010099"/>
                </a:lnTo>
                <a:lnTo>
                  <a:pt x="1955802" y="1026233"/>
                </a:lnTo>
                <a:lnTo>
                  <a:pt x="1953950" y="1038929"/>
                </a:lnTo>
                <a:lnTo>
                  <a:pt x="1952363" y="1051360"/>
                </a:lnTo>
                <a:lnTo>
                  <a:pt x="1950247" y="1064056"/>
                </a:lnTo>
                <a:lnTo>
                  <a:pt x="1947866" y="1076752"/>
                </a:lnTo>
                <a:lnTo>
                  <a:pt x="1944956" y="1089447"/>
                </a:lnTo>
                <a:lnTo>
                  <a:pt x="1942046" y="1101879"/>
                </a:lnTo>
                <a:lnTo>
                  <a:pt x="1938607" y="1114574"/>
                </a:lnTo>
                <a:lnTo>
                  <a:pt x="1935167" y="1127005"/>
                </a:lnTo>
                <a:lnTo>
                  <a:pt x="1931199" y="1139701"/>
                </a:lnTo>
                <a:lnTo>
                  <a:pt x="1927231" y="1152132"/>
                </a:lnTo>
                <a:lnTo>
                  <a:pt x="1922998" y="1164828"/>
                </a:lnTo>
                <a:lnTo>
                  <a:pt x="1918501" y="1177524"/>
                </a:lnTo>
                <a:lnTo>
                  <a:pt x="1913210" y="1189955"/>
                </a:lnTo>
                <a:lnTo>
                  <a:pt x="1908448" y="1202386"/>
                </a:lnTo>
                <a:lnTo>
                  <a:pt x="1903157" y="1214817"/>
                </a:lnTo>
                <a:lnTo>
                  <a:pt x="1897866" y="1227513"/>
                </a:lnTo>
                <a:lnTo>
                  <a:pt x="1892311" y="1239944"/>
                </a:lnTo>
                <a:lnTo>
                  <a:pt x="1886491" y="1252111"/>
                </a:lnTo>
                <a:lnTo>
                  <a:pt x="1880142" y="1264806"/>
                </a:lnTo>
                <a:lnTo>
                  <a:pt x="1874321" y="1276973"/>
                </a:lnTo>
                <a:lnTo>
                  <a:pt x="1861359" y="1301571"/>
                </a:lnTo>
                <a:lnTo>
                  <a:pt x="1847867" y="1325904"/>
                </a:lnTo>
                <a:lnTo>
                  <a:pt x="1834110" y="1350238"/>
                </a:lnTo>
                <a:lnTo>
                  <a:pt x="1819825" y="1374306"/>
                </a:lnTo>
                <a:lnTo>
                  <a:pt x="1805274" y="1397846"/>
                </a:lnTo>
                <a:lnTo>
                  <a:pt x="1790195" y="1421386"/>
                </a:lnTo>
                <a:lnTo>
                  <a:pt x="1774851" y="1444662"/>
                </a:lnTo>
                <a:lnTo>
                  <a:pt x="1759772" y="1467673"/>
                </a:lnTo>
                <a:lnTo>
                  <a:pt x="1744164" y="1490154"/>
                </a:lnTo>
                <a:lnTo>
                  <a:pt x="1728820" y="1512636"/>
                </a:lnTo>
                <a:lnTo>
                  <a:pt x="1697868" y="1556278"/>
                </a:lnTo>
                <a:lnTo>
                  <a:pt x="1667974" y="1598332"/>
                </a:lnTo>
                <a:lnTo>
                  <a:pt x="1639403" y="1638535"/>
                </a:lnTo>
                <a:lnTo>
                  <a:pt x="1625647" y="1658108"/>
                </a:lnTo>
                <a:lnTo>
                  <a:pt x="1612419" y="1676887"/>
                </a:lnTo>
                <a:lnTo>
                  <a:pt x="1599985" y="1695401"/>
                </a:lnTo>
                <a:lnTo>
                  <a:pt x="1587816" y="1713387"/>
                </a:lnTo>
                <a:lnTo>
                  <a:pt x="1576705" y="1730843"/>
                </a:lnTo>
                <a:lnTo>
                  <a:pt x="1566388" y="1748035"/>
                </a:lnTo>
                <a:lnTo>
                  <a:pt x="1607393" y="2062253"/>
                </a:lnTo>
                <a:lnTo>
                  <a:pt x="1556070" y="2077329"/>
                </a:lnTo>
                <a:lnTo>
                  <a:pt x="1479087" y="2100605"/>
                </a:lnTo>
                <a:lnTo>
                  <a:pt x="1371681" y="2133931"/>
                </a:lnTo>
                <a:lnTo>
                  <a:pt x="1245491" y="2173076"/>
                </a:lnTo>
                <a:lnTo>
                  <a:pt x="1113217" y="2214601"/>
                </a:lnTo>
                <a:lnTo>
                  <a:pt x="986499" y="2254804"/>
                </a:lnTo>
                <a:lnTo>
                  <a:pt x="877241" y="2289188"/>
                </a:lnTo>
                <a:lnTo>
                  <a:pt x="797347" y="2314844"/>
                </a:lnTo>
                <a:lnTo>
                  <a:pt x="772480" y="2323043"/>
                </a:lnTo>
                <a:lnTo>
                  <a:pt x="759252" y="2327275"/>
                </a:lnTo>
                <a:lnTo>
                  <a:pt x="710046" y="2094521"/>
                </a:lnTo>
                <a:lnTo>
                  <a:pt x="701846" y="2097431"/>
                </a:lnTo>
                <a:lnTo>
                  <a:pt x="680153" y="2105630"/>
                </a:lnTo>
                <a:lnTo>
                  <a:pt x="664544" y="2110920"/>
                </a:lnTo>
                <a:lnTo>
                  <a:pt x="646820" y="2117003"/>
                </a:lnTo>
                <a:lnTo>
                  <a:pt x="626978" y="2123351"/>
                </a:lnTo>
                <a:lnTo>
                  <a:pt x="605550" y="2129699"/>
                </a:lnTo>
                <a:lnTo>
                  <a:pt x="582799" y="2136576"/>
                </a:lnTo>
                <a:lnTo>
                  <a:pt x="559254" y="2142923"/>
                </a:lnTo>
                <a:lnTo>
                  <a:pt x="535180" y="2149007"/>
                </a:lnTo>
                <a:lnTo>
                  <a:pt x="523011" y="2151652"/>
                </a:lnTo>
                <a:lnTo>
                  <a:pt x="511107" y="2154297"/>
                </a:lnTo>
                <a:lnTo>
                  <a:pt x="498937" y="2156413"/>
                </a:lnTo>
                <a:lnTo>
                  <a:pt x="486768" y="2158793"/>
                </a:lnTo>
                <a:lnTo>
                  <a:pt x="475128" y="2160644"/>
                </a:lnTo>
                <a:lnTo>
                  <a:pt x="463488" y="2162496"/>
                </a:lnTo>
                <a:lnTo>
                  <a:pt x="452112" y="2163554"/>
                </a:lnTo>
                <a:lnTo>
                  <a:pt x="441001" y="2164612"/>
                </a:lnTo>
                <a:lnTo>
                  <a:pt x="430419" y="2165141"/>
                </a:lnTo>
                <a:lnTo>
                  <a:pt x="420102" y="2165141"/>
                </a:lnTo>
                <a:lnTo>
                  <a:pt x="410049" y="2164876"/>
                </a:lnTo>
                <a:lnTo>
                  <a:pt x="400261" y="2164083"/>
                </a:lnTo>
                <a:lnTo>
                  <a:pt x="391002" y="2162760"/>
                </a:lnTo>
                <a:lnTo>
                  <a:pt x="382272" y="2160644"/>
                </a:lnTo>
                <a:lnTo>
                  <a:pt x="373806" y="2158264"/>
                </a:lnTo>
                <a:lnTo>
                  <a:pt x="365870" y="2155355"/>
                </a:lnTo>
                <a:lnTo>
                  <a:pt x="357933" y="2151916"/>
                </a:lnTo>
                <a:lnTo>
                  <a:pt x="350790" y="2148213"/>
                </a:lnTo>
                <a:lnTo>
                  <a:pt x="343648" y="2144246"/>
                </a:lnTo>
                <a:lnTo>
                  <a:pt x="337034" y="2139749"/>
                </a:lnTo>
                <a:lnTo>
                  <a:pt x="330685" y="2135253"/>
                </a:lnTo>
                <a:lnTo>
                  <a:pt x="324600" y="2129963"/>
                </a:lnTo>
                <a:lnTo>
                  <a:pt x="319045" y="2124938"/>
                </a:lnTo>
                <a:lnTo>
                  <a:pt x="313489" y="2119384"/>
                </a:lnTo>
                <a:lnTo>
                  <a:pt x="308463" y="2114094"/>
                </a:lnTo>
                <a:lnTo>
                  <a:pt x="303966" y="2108539"/>
                </a:lnTo>
                <a:lnTo>
                  <a:pt x="299468" y="2102456"/>
                </a:lnTo>
                <a:lnTo>
                  <a:pt x="295500" y="2096902"/>
                </a:lnTo>
                <a:lnTo>
                  <a:pt x="291796" y="2091083"/>
                </a:lnTo>
                <a:lnTo>
                  <a:pt x="288357" y="2085264"/>
                </a:lnTo>
                <a:lnTo>
                  <a:pt x="285183" y="2079445"/>
                </a:lnTo>
                <a:lnTo>
                  <a:pt x="282537" y="2073891"/>
                </a:lnTo>
                <a:lnTo>
                  <a:pt x="279892" y="2068336"/>
                </a:lnTo>
                <a:lnTo>
                  <a:pt x="277511" y="2062782"/>
                </a:lnTo>
                <a:lnTo>
                  <a:pt x="275394" y="2057757"/>
                </a:lnTo>
                <a:lnTo>
                  <a:pt x="273807" y="2052467"/>
                </a:lnTo>
                <a:lnTo>
                  <a:pt x="272220" y="2047706"/>
                </a:lnTo>
                <a:lnTo>
                  <a:pt x="271162" y="2042945"/>
                </a:lnTo>
                <a:lnTo>
                  <a:pt x="270103" y="2038713"/>
                </a:lnTo>
                <a:lnTo>
                  <a:pt x="269574" y="2035275"/>
                </a:lnTo>
                <a:lnTo>
                  <a:pt x="269310" y="2031572"/>
                </a:lnTo>
                <a:lnTo>
                  <a:pt x="269045" y="2028398"/>
                </a:lnTo>
                <a:lnTo>
                  <a:pt x="269045" y="2025489"/>
                </a:lnTo>
                <a:lnTo>
                  <a:pt x="269310" y="2022050"/>
                </a:lnTo>
                <a:lnTo>
                  <a:pt x="270632" y="2013851"/>
                </a:lnTo>
                <a:lnTo>
                  <a:pt x="272484" y="2004329"/>
                </a:lnTo>
                <a:lnTo>
                  <a:pt x="274865" y="1993749"/>
                </a:lnTo>
                <a:lnTo>
                  <a:pt x="280156" y="1969680"/>
                </a:lnTo>
                <a:lnTo>
                  <a:pt x="282802" y="1957249"/>
                </a:lnTo>
                <a:lnTo>
                  <a:pt x="284918" y="1944289"/>
                </a:lnTo>
                <a:lnTo>
                  <a:pt x="285712" y="1937677"/>
                </a:lnTo>
                <a:lnTo>
                  <a:pt x="286770" y="1931329"/>
                </a:lnTo>
                <a:lnTo>
                  <a:pt x="287034" y="1924981"/>
                </a:lnTo>
                <a:lnTo>
                  <a:pt x="287299" y="1918633"/>
                </a:lnTo>
                <a:lnTo>
                  <a:pt x="287564" y="1912285"/>
                </a:lnTo>
                <a:lnTo>
                  <a:pt x="287299" y="1906202"/>
                </a:lnTo>
                <a:lnTo>
                  <a:pt x="286770" y="1900383"/>
                </a:lnTo>
                <a:lnTo>
                  <a:pt x="285712" y="1894564"/>
                </a:lnTo>
                <a:lnTo>
                  <a:pt x="284654" y="1889010"/>
                </a:lnTo>
                <a:lnTo>
                  <a:pt x="283066" y="1883985"/>
                </a:lnTo>
                <a:lnTo>
                  <a:pt x="280950" y="1878695"/>
                </a:lnTo>
                <a:lnTo>
                  <a:pt x="278569" y="1873934"/>
                </a:lnTo>
                <a:lnTo>
                  <a:pt x="275659" y="1869438"/>
                </a:lnTo>
                <a:lnTo>
                  <a:pt x="272220" y="1865735"/>
                </a:lnTo>
                <a:lnTo>
                  <a:pt x="268781" y="1862032"/>
                </a:lnTo>
                <a:lnTo>
                  <a:pt x="264283" y="1858593"/>
                </a:lnTo>
                <a:lnTo>
                  <a:pt x="235712" y="1840343"/>
                </a:lnTo>
                <a:lnTo>
                  <a:pt x="215077" y="1826854"/>
                </a:lnTo>
                <a:lnTo>
                  <a:pt x="198146" y="1816274"/>
                </a:lnTo>
                <a:lnTo>
                  <a:pt x="194443" y="1807017"/>
                </a:lnTo>
                <a:lnTo>
                  <a:pt x="191004" y="1797231"/>
                </a:lnTo>
                <a:lnTo>
                  <a:pt x="187300" y="1785064"/>
                </a:lnTo>
                <a:lnTo>
                  <a:pt x="185448" y="1778981"/>
                </a:lnTo>
                <a:lnTo>
                  <a:pt x="184125" y="1772369"/>
                </a:lnTo>
                <a:lnTo>
                  <a:pt x="182803" y="1766285"/>
                </a:lnTo>
                <a:lnTo>
                  <a:pt x="182009" y="1759937"/>
                </a:lnTo>
                <a:lnTo>
                  <a:pt x="181744" y="1754383"/>
                </a:lnTo>
                <a:lnTo>
                  <a:pt x="181744" y="1749093"/>
                </a:lnTo>
                <a:lnTo>
                  <a:pt x="182009" y="1746977"/>
                </a:lnTo>
                <a:lnTo>
                  <a:pt x="182538" y="1744597"/>
                </a:lnTo>
                <a:lnTo>
                  <a:pt x="183067" y="1742745"/>
                </a:lnTo>
                <a:lnTo>
                  <a:pt x="183861" y="1740629"/>
                </a:lnTo>
                <a:lnTo>
                  <a:pt x="186242" y="1737191"/>
                </a:lnTo>
                <a:lnTo>
                  <a:pt x="188623" y="1734017"/>
                </a:lnTo>
                <a:lnTo>
                  <a:pt x="191797" y="1730579"/>
                </a:lnTo>
                <a:lnTo>
                  <a:pt x="194707" y="1727140"/>
                </a:lnTo>
                <a:lnTo>
                  <a:pt x="201586" y="1720792"/>
                </a:lnTo>
                <a:lnTo>
                  <a:pt x="208199" y="1714445"/>
                </a:lnTo>
                <a:lnTo>
                  <a:pt x="214548" y="1709155"/>
                </a:lnTo>
                <a:lnTo>
                  <a:pt x="219310" y="1704394"/>
                </a:lnTo>
                <a:lnTo>
                  <a:pt x="220897" y="1702542"/>
                </a:lnTo>
                <a:lnTo>
                  <a:pt x="221691" y="1700691"/>
                </a:lnTo>
                <a:lnTo>
                  <a:pt x="222220" y="1699369"/>
                </a:lnTo>
                <a:lnTo>
                  <a:pt x="221956" y="1698840"/>
                </a:lnTo>
                <a:lnTo>
                  <a:pt x="221691" y="1698311"/>
                </a:lnTo>
                <a:lnTo>
                  <a:pt x="220104" y="1697253"/>
                </a:lnTo>
                <a:lnTo>
                  <a:pt x="216929" y="1695666"/>
                </a:lnTo>
                <a:lnTo>
                  <a:pt x="207141" y="1691169"/>
                </a:lnTo>
                <a:lnTo>
                  <a:pt x="193914" y="1686144"/>
                </a:lnTo>
                <a:lnTo>
                  <a:pt x="178834" y="1680061"/>
                </a:lnTo>
                <a:lnTo>
                  <a:pt x="163491" y="1674242"/>
                </a:lnTo>
                <a:lnTo>
                  <a:pt x="148940" y="1668158"/>
                </a:lnTo>
                <a:lnTo>
                  <a:pt x="137300" y="1663133"/>
                </a:lnTo>
                <a:lnTo>
                  <a:pt x="132803" y="1661282"/>
                </a:lnTo>
                <a:lnTo>
                  <a:pt x="129628" y="1659166"/>
                </a:lnTo>
                <a:lnTo>
                  <a:pt x="128570" y="1658372"/>
                </a:lnTo>
                <a:lnTo>
                  <a:pt x="127248" y="1657314"/>
                </a:lnTo>
                <a:lnTo>
                  <a:pt x="124602" y="1654140"/>
                </a:lnTo>
                <a:lnTo>
                  <a:pt x="122221" y="1649908"/>
                </a:lnTo>
                <a:lnTo>
                  <a:pt x="119576" y="1645147"/>
                </a:lnTo>
                <a:lnTo>
                  <a:pt x="116930" y="1639593"/>
                </a:lnTo>
                <a:lnTo>
                  <a:pt x="115078" y="1633774"/>
                </a:lnTo>
                <a:lnTo>
                  <a:pt x="112697" y="1627162"/>
                </a:lnTo>
                <a:lnTo>
                  <a:pt x="111375" y="1620814"/>
                </a:lnTo>
                <a:lnTo>
                  <a:pt x="110052" y="1613937"/>
                </a:lnTo>
                <a:lnTo>
                  <a:pt x="109258" y="1607589"/>
                </a:lnTo>
                <a:lnTo>
                  <a:pt x="108994" y="1601506"/>
                </a:lnTo>
                <a:lnTo>
                  <a:pt x="109258" y="1595158"/>
                </a:lnTo>
                <a:lnTo>
                  <a:pt x="109523" y="1592513"/>
                </a:lnTo>
                <a:lnTo>
                  <a:pt x="110052" y="1589868"/>
                </a:lnTo>
                <a:lnTo>
                  <a:pt x="110846" y="1587488"/>
                </a:lnTo>
                <a:lnTo>
                  <a:pt x="111639" y="1585107"/>
                </a:lnTo>
                <a:lnTo>
                  <a:pt x="112697" y="1582992"/>
                </a:lnTo>
                <a:lnTo>
                  <a:pt x="114285" y="1581140"/>
                </a:lnTo>
                <a:lnTo>
                  <a:pt x="115607" y="1579553"/>
                </a:lnTo>
                <a:lnTo>
                  <a:pt x="117195" y="1578231"/>
                </a:lnTo>
                <a:lnTo>
                  <a:pt x="120898" y="1575321"/>
                </a:lnTo>
                <a:lnTo>
                  <a:pt x="124338" y="1572412"/>
                </a:lnTo>
                <a:lnTo>
                  <a:pt x="127512" y="1569502"/>
                </a:lnTo>
                <a:lnTo>
                  <a:pt x="130158" y="1566328"/>
                </a:lnTo>
                <a:lnTo>
                  <a:pt x="132803" y="1563155"/>
                </a:lnTo>
                <a:lnTo>
                  <a:pt x="134655" y="1560245"/>
                </a:lnTo>
                <a:lnTo>
                  <a:pt x="136771" y="1556807"/>
                </a:lnTo>
                <a:lnTo>
                  <a:pt x="138094" y="1553368"/>
                </a:lnTo>
                <a:lnTo>
                  <a:pt x="139417" y="1549930"/>
                </a:lnTo>
                <a:lnTo>
                  <a:pt x="140475" y="1546756"/>
                </a:lnTo>
                <a:lnTo>
                  <a:pt x="141004" y="1543318"/>
                </a:lnTo>
                <a:lnTo>
                  <a:pt x="141004" y="1539879"/>
                </a:lnTo>
                <a:lnTo>
                  <a:pt x="141004" y="1536705"/>
                </a:lnTo>
                <a:lnTo>
                  <a:pt x="140475" y="1533531"/>
                </a:lnTo>
                <a:lnTo>
                  <a:pt x="139417" y="1530093"/>
                </a:lnTo>
                <a:lnTo>
                  <a:pt x="138359" y="1526919"/>
                </a:lnTo>
                <a:lnTo>
                  <a:pt x="136771" y="1524010"/>
                </a:lnTo>
                <a:lnTo>
                  <a:pt x="134655" y="1521100"/>
                </a:lnTo>
                <a:lnTo>
                  <a:pt x="132539" y="1518455"/>
                </a:lnTo>
                <a:lnTo>
                  <a:pt x="129628" y="1515546"/>
                </a:lnTo>
                <a:lnTo>
                  <a:pt x="126718" y="1512901"/>
                </a:lnTo>
                <a:lnTo>
                  <a:pt x="123279" y="1510520"/>
                </a:lnTo>
                <a:lnTo>
                  <a:pt x="119576" y="1508404"/>
                </a:lnTo>
                <a:lnTo>
                  <a:pt x="115343" y="1506289"/>
                </a:lnTo>
                <a:lnTo>
                  <a:pt x="110581" y="1504702"/>
                </a:lnTo>
                <a:lnTo>
                  <a:pt x="105555" y="1502850"/>
                </a:lnTo>
                <a:lnTo>
                  <a:pt x="100264" y="1501792"/>
                </a:lnTo>
                <a:lnTo>
                  <a:pt x="94179" y="1500734"/>
                </a:lnTo>
                <a:lnTo>
                  <a:pt x="88094" y="1499676"/>
                </a:lnTo>
                <a:lnTo>
                  <a:pt x="81481" y="1499147"/>
                </a:lnTo>
                <a:lnTo>
                  <a:pt x="74338" y="1498883"/>
                </a:lnTo>
                <a:lnTo>
                  <a:pt x="66666" y="1498883"/>
                </a:lnTo>
                <a:lnTo>
                  <a:pt x="60846" y="1498883"/>
                </a:lnTo>
                <a:lnTo>
                  <a:pt x="55026" y="1498354"/>
                </a:lnTo>
                <a:lnTo>
                  <a:pt x="49735" y="1497560"/>
                </a:lnTo>
                <a:lnTo>
                  <a:pt x="44709" y="1496238"/>
                </a:lnTo>
                <a:lnTo>
                  <a:pt x="39947" y="1494386"/>
                </a:lnTo>
                <a:lnTo>
                  <a:pt x="35449" y="1492270"/>
                </a:lnTo>
                <a:lnTo>
                  <a:pt x="31217" y="1489625"/>
                </a:lnTo>
                <a:lnTo>
                  <a:pt x="27248" y="1486981"/>
                </a:lnTo>
                <a:lnTo>
                  <a:pt x="23545" y="1483807"/>
                </a:lnTo>
                <a:lnTo>
                  <a:pt x="20106" y="1480368"/>
                </a:lnTo>
                <a:lnTo>
                  <a:pt x="17196" y="1476665"/>
                </a:lnTo>
                <a:lnTo>
                  <a:pt x="14286" y="1472962"/>
                </a:lnTo>
                <a:lnTo>
                  <a:pt x="11640" y="1468995"/>
                </a:lnTo>
                <a:lnTo>
                  <a:pt x="9524" y="1464499"/>
                </a:lnTo>
                <a:lnTo>
                  <a:pt x="7407" y="1460002"/>
                </a:lnTo>
                <a:lnTo>
                  <a:pt x="5820" y="1455506"/>
                </a:lnTo>
                <a:lnTo>
                  <a:pt x="4233" y="1450745"/>
                </a:lnTo>
                <a:lnTo>
                  <a:pt x="2910" y="1445720"/>
                </a:lnTo>
                <a:lnTo>
                  <a:pt x="1852" y="1440959"/>
                </a:lnTo>
                <a:lnTo>
                  <a:pt x="1058" y="1435669"/>
                </a:lnTo>
                <a:lnTo>
                  <a:pt x="529" y="1430643"/>
                </a:lnTo>
                <a:lnTo>
                  <a:pt x="265" y="1425354"/>
                </a:lnTo>
                <a:lnTo>
                  <a:pt x="0" y="1420328"/>
                </a:lnTo>
                <a:lnTo>
                  <a:pt x="0" y="1415303"/>
                </a:lnTo>
                <a:lnTo>
                  <a:pt x="265" y="1410278"/>
                </a:lnTo>
                <a:lnTo>
                  <a:pt x="794" y="1405252"/>
                </a:lnTo>
                <a:lnTo>
                  <a:pt x="1323" y="1400227"/>
                </a:lnTo>
                <a:lnTo>
                  <a:pt x="2116" y="1395466"/>
                </a:lnTo>
                <a:lnTo>
                  <a:pt x="2910" y="1390705"/>
                </a:lnTo>
                <a:lnTo>
                  <a:pt x="4233" y="1386209"/>
                </a:lnTo>
                <a:lnTo>
                  <a:pt x="5556" y="1381977"/>
                </a:lnTo>
                <a:lnTo>
                  <a:pt x="6878" y="1377745"/>
                </a:lnTo>
                <a:lnTo>
                  <a:pt x="11640" y="1365843"/>
                </a:lnTo>
                <a:lnTo>
                  <a:pt x="19048" y="1349444"/>
                </a:lnTo>
                <a:lnTo>
                  <a:pt x="39947" y="1303687"/>
                </a:lnTo>
                <a:lnTo>
                  <a:pt x="65608" y="1245763"/>
                </a:lnTo>
                <a:lnTo>
                  <a:pt x="79629" y="1214288"/>
                </a:lnTo>
                <a:lnTo>
                  <a:pt x="93650" y="1182020"/>
                </a:lnTo>
                <a:lnTo>
                  <a:pt x="107406" y="1149487"/>
                </a:lnTo>
                <a:lnTo>
                  <a:pt x="120634" y="1117484"/>
                </a:lnTo>
                <a:lnTo>
                  <a:pt x="133068" y="1086802"/>
                </a:lnTo>
                <a:lnTo>
                  <a:pt x="138623" y="1072255"/>
                </a:lnTo>
                <a:lnTo>
                  <a:pt x="143914" y="1057973"/>
                </a:lnTo>
                <a:lnTo>
                  <a:pt x="148411" y="1044748"/>
                </a:lnTo>
                <a:lnTo>
                  <a:pt x="152909" y="1031788"/>
                </a:lnTo>
                <a:lnTo>
                  <a:pt x="156612" y="1019886"/>
                </a:lnTo>
                <a:lnTo>
                  <a:pt x="159787" y="1009041"/>
                </a:lnTo>
                <a:lnTo>
                  <a:pt x="162168" y="999255"/>
                </a:lnTo>
                <a:lnTo>
                  <a:pt x="164020" y="990527"/>
                </a:lnTo>
                <a:lnTo>
                  <a:pt x="164813" y="982857"/>
                </a:lnTo>
                <a:lnTo>
                  <a:pt x="165078" y="979683"/>
                </a:lnTo>
                <a:lnTo>
                  <a:pt x="165078" y="976509"/>
                </a:lnTo>
                <a:lnTo>
                  <a:pt x="164549" y="965929"/>
                </a:lnTo>
                <a:lnTo>
                  <a:pt x="163755" y="956143"/>
                </a:lnTo>
                <a:lnTo>
                  <a:pt x="162697" y="947944"/>
                </a:lnTo>
                <a:lnTo>
                  <a:pt x="161374" y="940273"/>
                </a:lnTo>
                <a:lnTo>
                  <a:pt x="160051" y="933396"/>
                </a:lnTo>
                <a:lnTo>
                  <a:pt x="158729" y="927578"/>
                </a:lnTo>
                <a:lnTo>
                  <a:pt x="157141" y="922288"/>
                </a:lnTo>
                <a:lnTo>
                  <a:pt x="155554" y="917527"/>
                </a:lnTo>
                <a:lnTo>
                  <a:pt x="152380" y="908799"/>
                </a:lnTo>
                <a:lnTo>
                  <a:pt x="149999" y="900864"/>
                </a:lnTo>
                <a:lnTo>
                  <a:pt x="148940" y="897425"/>
                </a:lnTo>
                <a:lnTo>
                  <a:pt x="148147" y="893458"/>
                </a:lnTo>
                <a:lnTo>
                  <a:pt x="147618" y="889226"/>
                </a:lnTo>
                <a:lnTo>
                  <a:pt x="147353" y="884730"/>
                </a:lnTo>
                <a:lnTo>
                  <a:pt x="147618" y="861190"/>
                </a:lnTo>
                <a:lnTo>
                  <a:pt x="148411" y="837385"/>
                </a:lnTo>
                <a:lnTo>
                  <a:pt x="149734" y="814374"/>
                </a:lnTo>
                <a:lnTo>
                  <a:pt x="151321" y="791364"/>
                </a:lnTo>
                <a:lnTo>
                  <a:pt x="153438" y="768617"/>
                </a:lnTo>
                <a:lnTo>
                  <a:pt x="156083" y="745871"/>
                </a:lnTo>
                <a:lnTo>
                  <a:pt x="159258" y="723653"/>
                </a:lnTo>
                <a:lnTo>
                  <a:pt x="162697" y="701700"/>
                </a:lnTo>
                <a:lnTo>
                  <a:pt x="166665" y="679747"/>
                </a:lnTo>
                <a:lnTo>
                  <a:pt x="171163" y="657795"/>
                </a:lnTo>
                <a:lnTo>
                  <a:pt x="176189" y="636371"/>
                </a:lnTo>
                <a:lnTo>
                  <a:pt x="181744" y="615476"/>
                </a:lnTo>
                <a:lnTo>
                  <a:pt x="187300" y="594316"/>
                </a:lnTo>
                <a:lnTo>
                  <a:pt x="193649" y="573686"/>
                </a:lnTo>
                <a:lnTo>
                  <a:pt x="200263" y="553320"/>
                </a:lnTo>
                <a:lnTo>
                  <a:pt x="207406" y="533218"/>
                </a:lnTo>
                <a:lnTo>
                  <a:pt x="215077" y="513117"/>
                </a:lnTo>
                <a:lnTo>
                  <a:pt x="223014" y="493809"/>
                </a:lnTo>
                <a:lnTo>
                  <a:pt x="231215" y="474501"/>
                </a:lnTo>
                <a:lnTo>
                  <a:pt x="239945" y="455457"/>
                </a:lnTo>
                <a:lnTo>
                  <a:pt x="249204" y="436943"/>
                </a:lnTo>
                <a:lnTo>
                  <a:pt x="259257" y="418428"/>
                </a:lnTo>
                <a:lnTo>
                  <a:pt x="269045" y="400443"/>
                </a:lnTo>
                <a:lnTo>
                  <a:pt x="279627" y="382722"/>
                </a:lnTo>
                <a:lnTo>
                  <a:pt x="290209" y="365265"/>
                </a:lnTo>
                <a:lnTo>
                  <a:pt x="301585" y="348073"/>
                </a:lnTo>
                <a:lnTo>
                  <a:pt x="313225" y="331410"/>
                </a:lnTo>
                <a:lnTo>
                  <a:pt x="325394" y="315011"/>
                </a:lnTo>
                <a:lnTo>
                  <a:pt x="337828" y="299142"/>
                </a:lnTo>
                <a:lnTo>
                  <a:pt x="350261" y="283272"/>
                </a:lnTo>
                <a:lnTo>
                  <a:pt x="363489" y="267932"/>
                </a:lnTo>
                <a:lnTo>
                  <a:pt x="376981" y="252856"/>
                </a:lnTo>
                <a:lnTo>
                  <a:pt x="391002" y="238044"/>
                </a:lnTo>
                <a:lnTo>
                  <a:pt x="405552" y="224026"/>
                </a:lnTo>
                <a:lnTo>
                  <a:pt x="420102" y="210008"/>
                </a:lnTo>
                <a:lnTo>
                  <a:pt x="434917" y="196519"/>
                </a:lnTo>
                <a:lnTo>
                  <a:pt x="450261" y="183558"/>
                </a:lnTo>
                <a:lnTo>
                  <a:pt x="466133" y="171127"/>
                </a:lnTo>
                <a:lnTo>
                  <a:pt x="482006" y="158696"/>
                </a:lnTo>
                <a:lnTo>
                  <a:pt x="498673" y="146794"/>
                </a:lnTo>
                <a:lnTo>
                  <a:pt x="515339" y="135421"/>
                </a:lnTo>
                <a:lnTo>
                  <a:pt x="532270" y="124312"/>
                </a:lnTo>
                <a:lnTo>
                  <a:pt x="549731" y="113732"/>
                </a:lnTo>
                <a:lnTo>
                  <a:pt x="567455" y="103681"/>
                </a:lnTo>
                <a:lnTo>
                  <a:pt x="585709" y="93895"/>
                </a:lnTo>
                <a:lnTo>
                  <a:pt x="603963" y="84638"/>
                </a:lnTo>
                <a:lnTo>
                  <a:pt x="622746" y="75645"/>
                </a:lnTo>
                <a:lnTo>
                  <a:pt x="641793" y="67446"/>
                </a:lnTo>
                <a:lnTo>
                  <a:pt x="661105" y="59247"/>
                </a:lnTo>
                <a:lnTo>
                  <a:pt x="680946" y="51841"/>
                </a:lnTo>
                <a:lnTo>
                  <a:pt x="700787" y="44964"/>
                </a:lnTo>
                <a:lnTo>
                  <a:pt x="721157" y="38616"/>
                </a:lnTo>
                <a:lnTo>
                  <a:pt x="741528" y="32533"/>
                </a:lnTo>
                <a:lnTo>
                  <a:pt x="762427" y="26978"/>
                </a:lnTo>
                <a:lnTo>
                  <a:pt x="783326" y="21953"/>
                </a:lnTo>
                <a:lnTo>
                  <a:pt x="805019" y="17457"/>
                </a:lnTo>
                <a:lnTo>
                  <a:pt x="826712" y="13489"/>
                </a:lnTo>
                <a:lnTo>
                  <a:pt x="848405" y="9786"/>
                </a:lnTo>
                <a:lnTo>
                  <a:pt x="870627" y="7141"/>
                </a:lnTo>
                <a:lnTo>
                  <a:pt x="893378" y="4497"/>
                </a:lnTo>
                <a:lnTo>
                  <a:pt x="916129" y="2645"/>
                </a:lnTo>
                <a:lnTo>
                  <a:pt x="939145" y="1058"/>
                </a:lnTo>
                <a:lnTo>
                  <a:pt x="962425" y="265"/>
                </a:lnTo>
                <a:lnTo>
                  <a:pt x="986234" y="0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等腰三角形 5"/>
          <p:cNvSpPr/>
          <p:nvPr/>
        </p:nvSpPr>
        <p:spPr>
          <a:xfrm rot="9728890">
            <a:off x="8927159" y="5309155"/>
            <a:ext cx="1840475" cy="1583140"/>
          </a:xfrm>
          <a:prstGeom prst="triangle">
            <a:avLst/>
          </a:prstGeom>
          <a:solidFill>
            <a:srgbClr val="2C3B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14843" y="1943803"/>
            <a:ext cx="6041407" cy="3051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地处粤东中心之一的汕头市，了解的人却不多，希望大家能通过对我们的作品，从而比较系统全面地对汕头的美景，美食，风俗文化，以及潮汕名人，多一些了解，多一些认识。</a:t>
            </a:r>
            <a:endParaRPr lang="zh-CN" altLang="en-US" sz="3200" dirty="0" smtClean="0">
              <a:solidFill>
                <a:srgbClr val="2C3B38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5389" y="451646"/>
            <a:ext cx="5104263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>
                <a:sym typeface="+mn-ea"/>
              </a:rPr>
              <a:t>1.</a:t>
            </a:r>
            <a:r>
              <a:rPr lang="zh-CN" altLang="en-US" sz="3600">
                <a:sym typeface="+mn-ea"/>
              </a:rPr>
              <a:t>网页设计出发背景</a:t>
            </a:r>
            <a:endParaRPr lang="zh-CN" altLang="en-US" sz="36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7" grpId="0"/>
      <p:bldP spid="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KSO_Shape"/>
          <p:cNvGrpSpPr/>
          <p:nvPr/>
        </p:nvGrpSpPr>
        <p:grpSpPr bwMode="auto">
          <a:xfrm>
            <a:off x="5258318" y="1437660"/>
            <a:ext cx="4286747" cy="3842460"/>
            <a:chOff x="1595438" y="968375"/>
            <a:chExt cx="5953125" cy="4921250"/>
          </a:xfr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sp>
          <p:nvSpPr>
            <p:cNvPr id="5" name="内蒙古"/>
            <p:cNvSpPr/>
            <p:nvPr/>
          </p:nvSpPr>
          <p:spPr bwMode="auto">
            <a:xfrm>
              <a:off x="4095750" y="1023938"/>
              <a:ext cx="2608263" cy="2225675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" name="甘肃"/>
            <p:cNvSpPr/>
            <p:nvPr/>
          </p:nvSpPr>
          <p:spPr bwMode="auto">
            <a:xfrm>
              <a:off x="3594100" y="2528888"/>
              <a:ext cx="1666875" cy="1411287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7" name="宁夏"/>
            <p:cNvSpPr/>
            <p:nvPr/>
          </p:nvSpPr>
          <p:spPr bwMode="auto">
            <a:xfrm>
              <a:off x="4778375" y="3019425"/>
              <a:ext cx="336550" cy="555625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新疆"/>
            <p:cNvSpPr/>
            <p:nvPr/>
          </p:nvSpPr>
          <p:spPr bwMode="auto">
            <a:xfrm>
              <a:off x="1595438" y="1557338"/>
              <a:ext cx="2382837" cy="1801812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" name="青海"/>
            <p:cNvSpPr/>
            <p:nvPr/>
          </p:nvSpPr>
          <p:spPr bwMode="auto">
            <a:xfrm>
              <a:off x="3141663" y="2971800"/>
              <a:ext cx="1482725" cy="1063625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四川"/>
            <p:cNvSpPr/>
            <p:nvPr/>
          </p:nvSpPr>
          <p:spPr bwMode="auto">
            <a:xfrm>
              <a:off x="3992563" y="3717925"/>
              <a:ext cx="1282700" cy="1125538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西藏"/>
            <p:cNvSpPr/>
            <p:nvPr/>
          </p:nvSpPr>
          <p:spPr bwMode="auto">
            <a:xfrm>
              <a:off x="1862138" y="3260725"/>
              <a:ext cx="2295525" cy="1397000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云南"/>
            <p:cNvSpPr/>
            <p:nvPr/>
          </p:nvSpPr>
          <p:spPr bwMode="auto">
            <a:xfrm>
              <a:off x="3952875" y="4422775"/>
              <a:ext cx="1038225" cy="1082675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贵州"/>
            <p:cNvSpPr/>
            <p:nvPr/>
          </p:nvSpPr>
          <p:spPr bwMode="auto">
            <a:xfrm>
              <a:off x="4697413" y="4408488"/>
              <a:ext cx="701675" cy="608012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广西"/>
            <p:cNvSpPr/>
            <p:nvPr/>
          </p:nvSpPr>
          <p:spPr bwMode="auto">
            <a:xfrm>
              <a:off x="4811713" y="4781550"/>
              <a:ext cx="917575" cy="698500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" name="重庆"/>
            <p:cNvSpPr/>
            <p:nvPr/>
          </p:nvSpPr>
          <p:spPr bwMode="auto">
            <a:xfrm>
              <a:off x="4938713" y="4013200"/>
              <a:ext cx="519112" cy="52705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" name="陕西"/>
            <p:cNvSpPr/>
            <p:nvPr/>
          </p:nvSpPr>
          <p:spPr bwMode="auto">
            <a:xfrm>
              <a:off x="4938713" y="2990850"/>
              <a:ext cx="592137" cy="1055688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7" name="山西"/>
            <p:cNvSpPr/>
            <p:nvPr/>
          </p:nvSpPr>
          <p:spPr bwMode="auto">
            <a:xfrm>
              <a:off x="5451475" y="2792413"/>
              <a:ext cx="393700" cy="866775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8" name="湖南"/>
            <p:cNvSpPr/>
            <p:nvPr/>
          </p:nvSpPr>
          <p:spPr bwMode="auto">
            <a:xfrm>
              <a:off x="5348288" y="4270375"/>
              <a:ext cx="628650" cy="730250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湖北"/>
            <p:cNvSpPr/>
            <p:nvPr/>
          </p:nvSpPr>
          <p:spPr bwMode="auto">
            <a:xfrm>
              <a:off x="5275263" y="3849688"/>
              <a:ext cx="892175" cy="558800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广东"/>
            <p:cNvSpPr/>
            <p:nvPr/>
          </p:nvSpPr>
          <p:spPr bwMode="auto">
            <a:xfrm>
              <a:off x="5472113" y="4876800"/>
              <a:ext cx="928687" cy="735013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" name="江西"/>
            <p:cNvSpPr/>
            <p:nvPr/>
          </p:nvSpPr>
          <p:spPr bwMode="auto">
            <a:xfrm>
              <a:off x="5911850" y="4240213"/>
              <a:ext cx="555625" cy="757237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2" name="福建"/>
            <p:cNvSpPr/>
            <p:nvPr/>
          </p:nvSpPr>
          <p:spPr bwMode="auto">
            <a:xfrm>
              <a:off x="6200775" y="4441825"/>
              <a:ext cx="514350" cy="628650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浙江"/>
            <p:cNvSpPr/>
            <p:nvPr/>
          </p:nvSpPr>
          <p:spPr bwMode="auto">
            <a:xfrm>
              <a:off x="6430963" y="4043363"/>
              <a:ext cx="441325" cy="511175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4" name="安徽"/>
            <p:cNvSpPr/>
            <p:nvPr/>
          </p:nvSpPr>
          <p:spPr bwMode="auto">
            <a:xfrm>
              <a:off x="5999163" y="3600450"/>
              <a:ext cx="558800" cy="684213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5" name="天津"/>
            <p:cNvSpPr/>
            <p:nvPr/>
          </p:nvSpPr>
          <p:spPr bwMode="auto">
            <a:xfrm>
              <a:off x="6108700" y="2811463"/>
              <a:ext cx="146050" cy="211137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6" name="北京"/>
            <p:cNvSpPr/>
            <p:nvPr/>
          </p:nvSpPr>
          <p:spPr bwMode="auto">
            <a:xfrm>
              <a:off x="5962650" y="2716213"/>
              <a:ext cx="193675" cy="207962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7" name="辽宁"/>
            <p:cNvSpPr/>
            <p:nvPr/>
          </p:nvSpPr>
          <p:spPr bwMode="auto">
            <a:xfrm>
              <a:off x="6291263" y="2303463"/>
              <a:ext cx="687387" cy="654050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" name="吉林"/>
            <p:cNvSpPr/>
            <p:nvPr/>
          </p:nvSpPr>
          <p:spPr bwMode="auto">
            <a:xfrm>
              <a:off x="6445250" y="1908175"/>
              <a:ext cx="979488" cy="66516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9" name="黑龙江"/>
            <p:cNvSpPr/>
            <p:nvPr/>
          </p:nvSpPr>
          <p:spPr bwMode="auto">
            <a:xfrm>
              <a:off x="6237288" y="968375"/>
              <a:ext cx="1311275" cy="119221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0" name="山东"/>
            <p:cNvSpPr/>
            <p:nvPr/>
          </p:nvSpPr>
          <p:spPr bwMode="auto">
            <a:xfrm>
              <a:off x="5976938" y="3106738"/>
              <a:ext cx="793750" cy="49847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" name="上海"/>
            <p:cNvSpPr/>
            <p:nvPr/>
          </p:nvSpPr>
          <p:spPr bwMode="auto">
            <a:xfrm>
              <a:off x="6718300" y="3933825"/>
              <a:ext cx="125413" cy="109538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2" name="江苏"/>
            <p:cNvSpPr/>
            <p:nvPr/>
          </p:nvSpPr>
          <p:spPr bwMode="auto">
            <a:xfrm>
              <a:off x="6137275" y="3513138"/>
              <a:ext cx="692150" cy="533400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3" name="河北"/>
            <p:cNvSpPr/>
            <p:nvPr/>
          </p:nvSpPr>
          <p:spPr bwMode="auto">
            <a:xfrm>
              <a:off x="5776913" y="2492375"/>
              <a:ext cx="642937" cy="917575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4" name="河南"/>
            <p:cNvSpPr/>
            <p:nvPr/>
          </p:nvSpPr>
          <p:spPr bwMode="auto">
            <a:xfrm>
              <a:off x="5483225" y="3373438"/>
              <a:ext cx="676275" cy="66992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5" name="台湾"/>
            <p:cNvSpPr/>
            <p:nvPr/>
          </p:nvSpPr>
          <p:spPr bwMode="auto">
            <a:xfrm>
              <a:off x="6754813" y="4803775"/>
              <a:ext cx="193675" cy="468313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6" name="海南"/>
            <p:cNvSpPr/>
            <p:nvPr/>
          </p:nvSpPr>
          <p:spPr bwMode="auto">
            <a:xfrm>
              <a:off x="5330825" y="5634038"/>
              <a:ext cx="292100" cy="255587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8508365" y="4683125"/>
            <a:ext cx="2035810" cy="10160"/>
          </a:xfrm>
          <a:prstGeom prst="line">
            <a:avLst/>
          </a:prstGeom>
          <a:ln>
            <a:solidFill>
              <a:srgbClr val="2C3B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894261" y="2691245"/>
            <a:ext cx="5104263" cy="2868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Wingdings" panose="05000000000000000000" charset="0"/>
              </a:rPr>
              <a:t>№1.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汕头简介</a:t>
            </a:r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Wingdings" panose="05000000000000000000" charset="0"/>
              </a:rPr>
              <a:t>№2.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汕头美食</a:t>
            </a:r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Wingdings" panose="05000000000000000000" charset="0"/>
              </a:rPr>
              <a:t>№3.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汕头风俗文化</a:t>
            </a:r>
            <a:endParaRPr lang="zh-CN" alt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Wingdings" panose="05000000000000000000" charset="0"/>
              </a:rPr>
              <a:t>№4.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汕头风景名胜</a:t>
            </a:r>
            <a:endParaRPr lang="zh-CN" alt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Wingdings" panose="05000000000000000000" charset="0"/>
              </a:rPr>
              <a:t>№5.</a:t>
            </a:r>
            <a:r>
              <a:rPr lang="zh-CN" altLang="en-US" sz="3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潮汕海内外名人</a:t>
            </a:r>
            <a:endParaRPr lang="zh-CN" altLang="en-US" sz="32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endParaRPr lang="zh-CN" altLang="en-US" sz="2000" dirty="0" smtClean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75590" y="368300"/>
            <a:ext cx="4678680" cy="6400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en-US" altLang="zh-CN" sz="3600">
                <a:sym typeface="+mn-ea"/>
              </a:rPr>
              <a:t>2.</a:t>
            </a:r>
            <a:r>
              <a:rPr lang="zh-CN" altLang="en-US" sz="3600">
                <a:sym typeface="+mn-ea"/>
              </a:rPr>
              <a:t>网站需求分析和设计</a:t>
            </a:r>
            <a:endParaRPr lang="zh-CN" altLang="en-US" sz="3600" b="1"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44175" y="4504690"/>
            <a:ext cx="113601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Swatow</a:t>
            </a:r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797560" y="1414145"/>
            <a:ext cx="289306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网站总体功能设计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009650" y="2114550"/>
            <a:ext cx="2976880" cy="41783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网站包含如下几个内容：</a:t>
            </a:r>
            <a:endParaRPr lang="zh-CN" altLang="en-US" sz="20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7" name="对象 4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3" imgW="914400" imgH="215900" progId="Equation.KSEE3">
                  <p:embed/>
                </p:oleObj>
              </mc:Choice>
              <mc:Fallback>
                <p:oleObj name="" r:id="rId3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9" presetClass="entr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1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2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1" grpId="2"/>
      <p:bldP spid="39" grpId="0"/>
      <p:bldP spid="44" grpId="0"/>
      <p:bldP spid="45" grpId="0"/>
      <p:bldP spid="39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0663" y="367030"/>
            <a:ext cx="4176395" cy="6134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2.</a:t>
            </a:r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网站需求分析和设计</a:t>
            </a:r>
            <a:endParaRPr lang="zh-CN" altLang="en-US" sz="3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6440" y="1344930"/>
            <a:ext cx="167386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charset="0"/>
              </a:rPr>
              <a:t>开发环境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59180" y="1828165"/>
            <a:ext cx="9163050" cy="34093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操作系统：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Windows 2000/xp/2003/7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以上版本</a:t>
            </a:r>
            <a:endParaRPr lang="zh-CN" altLang="en-US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 algn="l"/>
            <a:endParaRPr lang="zh-CN" altLang="en-US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浏览器：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Chrome 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（最佳）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endParaRPr lang="zh-CN" altLang="en-US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 algn="l"/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Internet Explorer 6.0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以上版本</a:t>
            </a:r>
            <a:endParaRPr lang="zh-CN" altLang="en-US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 algn="l"/>
            <a:endParaRPr lang="zh-CN" altLang="en-US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0" indent="0" algn="l"/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开发语言与工具：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HTML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CSS3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Bootstrap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、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jquery</a:t>
            </a:r>
            <a:endParaRPr lang="en-US" altLang="zh-CN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marL="0" indent="0" algn="l"/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开发平台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:Sublime Text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（视图偶尔用到</a:t>
            </a:r>
            <a:r>
              <a:rPr lang="en-US" altLang="zh-CN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Dreamwaver</a:t>
            </a:r>
            <a:r>
              <a:rPr lang="zh-CN" altLang="en-US" sz="2400" b="0" u="none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）</a:t>
            </a:r>
            <a:endParaRPr lang="zh-CN" altLang="en-US" sz="2400" b="0" u="none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2" name="图片 1" descr="timg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390" y="2673350"/>
            <a:ext cx="2675890" cy="1718945"/>
          </a:xfrm>
          <a:prstGeom prst="rect">
            <a:avLst/>
          </a:prstGeom>
        </p:spPr>
      </p:pic>
      <p:pic>
        <p:nvPicPr>
          <p:cNvPr id="3" name="图片 2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120" y="980440"/>
            <a:ext cx="2607310" cy="1634490"/>
          </a:xfrm>
          <a:prstGeom prst="rect">
            <a:avLst/>
          </a:prstGeom>
        </p:spPr>
      </p:pic>
      <p:pic>
        <p:nvPicPr>
          <p:cNvPr id="5" name="图片 4" descr="下载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1555" y="4392295"/>
            <a:ext cx="2152650" cy="2095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9" presetClass="entr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7" grpId="0"/>
      <p:bldP spid="7" grpId="1"/>
      <p:bldP spid="7" grpId="2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3.</a:t>
            </a:r>
            <a:r>
              <a:rPr lang="zh-CN" altLang="en-US"/>
              <a:t>网站实现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主界面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汕头美景界面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汕头美食界面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汕头风俗界面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</a:rPr>
              <a:t>潮汕名人界面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8" presetClass="entr" presetSubtype="0" accel="10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  <p:pic>
        <p:nvPicPr>
          <p:cNvPr id="19" name="内容占位符 18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2350" y="274955"/>
            <a:ext cx="4638040" cy="26079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266825" y="2954020"/>
            <a:ext cx="909320" cy="384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主界面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150" y="288290"/>
            <a:ext cx="4614545" cy="2594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772150" y="2954020"/>
            <a:ext cx="15544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汕头美景界面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" y="3444240"/>
            <a:ext cx="4028440" cy="2350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6075" y="5795010"/>
            <a:ext cx="15544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汕头风俗界面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8600" y="3416935"/>
            <a:ext cx="4208145" cy="23780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502150" y="5795010"/>
            <a:ext cx="15544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汕头美食界面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6745" y="3416935"/>
            <a:ext cx="3914775" cy="2377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524875" y="5795010"/>
            <a:ext cx="1554480" cy="3848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潮汕名人界面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网页的排版和书籍杂志的排版有很大差异，不能精确控制页面上每个元素的尺寸和位置，而且网页的组织结构不单单只是线性组合，需要考虑很多因素。</a:t>
            </a:r>
            <a:endParaRPr lang="zh-CN" altLang="en-US"/>
          </a:p>
          <a:p>
            <a:r>
              <a:rPr lang="zh-CN" altLang="en-US"/>
              <a:t>我们小组的解决方案是使用当下最热门的</a:t>
            </a:r>
            <a:r>
              <a:rPr lang="en-US" altLang="zh-CN"/>
              <a:t>bootstrap</a:t>
            </a:r>
            <a:r>
              <a:rPr lang="zh-CN" altLang="en-US"/>
              <a:t>框架同时整合</a:t>
            </a:r>
            <a:r>
              <a:rPr lang="en-US" altLang="zh-CN"/>
              <a:t>css3</a:t>
            </a:r>
            <a:r>
              <a:rPr lang="zh-CN" altLang="en-US"/>
              <a:t>动画，</a:t>
            </a:r>
            <a:r>
              <a:rPr lang="en-US" altLang="zh-CN"/>
              <a:t>jQuery</a:t>
            </a:r>
            <a:r>
              <a:rPr lang="zh-CN" altLang="en-US"/>
              <a:t>动画，以及浮动来实现基本框架设定。</a:t>
            </a:r>
            <a:endParaRPr lang="zh-CN" altLang="en-US"/>
          </a:p>
          <a:p>
            <a:r>
              <a:rPr lang="zh-CN" altLang="en-US"/>
              <a:t>对于元素的尺寸和位置设定，我们采用</a:t>
            </a:r>
            <a:r>
              <a:rPr lang="en-US" altLang="zh-CN"/>
              <a:t>Dreamweaver</a:t>
            </a:r>
            <a:r>
              <a:rPr lang="zh-CN" altLang="en-US"/>
              <a:t>进行移动修改。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45490" y="458470"/>
            <a:ext cx="4675505" cy="67881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</a:t>
            </a:r>
            <a:r>
              <a:rPr lang="zh-CN" altLang="en-US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关键问题分析和解决</a:t>
            </a:r>
            <a:endParaRPr lang="zh-CN" altLang="en-US" sz="36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8" presetClass="entr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8" presetClass="entr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8" presetClass="entr" presetSubtype="0" accel="10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3" grpId="0" build="p"/>
      <p:bldP spid="3" grpId="1" build="p"/>
      <p:bldP spid="3" grpId="2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KSO_Shape"/>
          <p:cNvSpPr/>
          <p:nvPr/>
        </p:nvSpPr>
        <p:spPr>
          <a:xfrm>
            <a:off x="4139823" y="2169995"/>
            <a:ext cx="4555511" cy="2961564"/>
          </a:xfrm>
          <a:custGeom>
            <a:avLst/>
            <a:gdLst/>
            <a:ahLst/>
            <a:cxnLst/>
            <a:rect l="l" t="t" r="r" b="b"/>
            <a:pathLst>
              <a:path w="751403" h="647761">
                <a:moveTo>
                  <a:pt x="375702" y="0"/>
                </a:moveTo>
                <a:lnTo>
                  <a:pt x="751403" y="647761"/>
                </a:lnTo>
                <a:lnTo>
                  <a:pt x="745416" y="647761"/>
                </a:lnTo>
                <a:lnTo>
                  <a:pt x="375702" y="432047"/>
                </a:lnTo>
                <a:lnTo>
                  <a:pt x="5987" y="647761"/>
                </a:lnTo>
                <a:lnTo>
                  <a:pt x="0" y="647761"/>
                </a:lnTo>
                <a:close/>
              </a:path>
            </a:pathLst>
          </a:cu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173340" y="1897039"/>
            <a:ext cx="518615" cy="545912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2C3B38"/>
                </a:solidFill>
              </a:rPr>
              <a:t>1</a:t>
            </a:r>
            <a:endParaRPr lang="zh-CN" altLang="en-US" sz="2000" dirty="0">
              <a:solidFill>
                <a:srgbClr val="2C3B38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3744038" y="4814247"/>
            <a:ext cx="518615" cy="545912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2C3B38"/>
                </a:solidFill>
              </a:rPr>
              <a:t>2</a:t>
            </a:r>
            <a:endParaRPr lang="zh-CN" altLang="en-US" sz="2000" dirty="0">
              <a:solidFill>
                <a:srgbClr val="2C3B38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8572505" y="4814247"/>
            <a:ext cx="518615" cy="545912"/>
          </a:xfrm>
          <a:prstGeom prst="ellipse">
            <a:avLst/>
          </a:prstGeom>
          <a:noFill/>
          <a:ln>
            <a:solidFill>
              <a:srgbClr val="B3C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rgbClr val="2C3B38"/>
                </a:solidFill>
              </a:rPr>
              <a:t>3</a:t>
            </a:r>
            <a:endParaRPr lang="zh-CN" altLang="en-US" sz="2000" dirty="0">
              <a:solidFill>
                <a:srgbClr val="2C3B38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69155" y="1219835"/>
            <a:ext cx="495490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HTML5</a:t>
            </a:r>
            <a:r>
              <a:rPr lang="zh-CN" altLang="en-US" sz="36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标签，</a:t>
            </a:r>
            <a:r>
              <a:rPr lang="en-US" altLang="zh-CN" sz="36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CSS3</a:t>
            </a:r>
            <a:r>
              <a:rPr lang="en-US" altLang="zh-CN" sz="3600" dirty="0" smtClean="0">
                <a:solidFill>
                  <a:srgbClr val="2C3B38"/>
                </a:solidFill>
                <a:sym typeface="+mn-ea"/>
              </a:rPr>
              <a:t> </a:t>
            </a:r>
            <a:endParaRPr lang="zh-CN" altLang="en-US" sz="3600" dirty="0" smtClean="0">
              <a:solidFill>
                <a:srgbClr val="2C3B38"/>
              </a:solidFill>
            </a:endParaRPr>
          </a:p>
          <a:p>
            <a:endParaRPr lang="zh-CN" altLang="en-US" sz="2000" dirty="0" smtClean="0">
              <a:solidFill>
                <a:srgbClr val="2C3B38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915929" y="5359775"/>
            <a:ext cx="3607563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</a:t>
            </a:r>
            <a:r>
              <a:rPr lang="zh-CN" altLang="en-US" sz="36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ootstrap</a:t>
            </a:r>
            <a:endParaRPr lang="zh-CN" altLang="en-US" sz="3600" dirty="0" smtClean="0">
              <a:solidFill>
                <a:srgbClr val="2C3B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 smtClean="0">
              <a:solidFill>
                <a:srgbClr val="2C3B38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167512" y="5360067"/>
            <a:ext cx="5405375" cy="1288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2C3B3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jQuery</a:t>
            </a:r>
            <a:endParaRPr lang="zh-CN" altLang="en-US" sz="3600" dirty="0" smtClean="0">
              <a:solidFill>
                <a:srgbClr val="2C3B3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2000" dirty="0" smtClean="0">
                <a:solidFill>
                  <a:srgbClr val="2C3B38"/>
                </a:solidFill>
              </a:rPr>
              <a:t> </a:t>
            </a:r>
            <a:endParaRPr lang="zh-CN" altLang="en-US" sz="2000" dirty="0" smtClean="0">
              <a:solidFill>
                <a:srgbClr val="2C3B38"/>
              </a:solidFill>
            </a:endParaRPr>
          </a:p>
          <a:p>
            <a:endParaRPr lang="zh-CN" altLang="en-US" sz="2000" dirty="0" smtClean="0">
              <a:solidFill>
                <a:srgbClr val="2C3B38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2260" y="261620"/>
            <a:ext cx="4909820" cy="80899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4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5.</a:t>
            </a:r>
            <a:r>
              <a:rPr lang="zh-CN" altLang="en-US" sz="4400" dirty="0" smtClean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网页主要技术</a:t>
            </a:r>
            <a:endParaRPr lang="zh-CN" altLang="en-US" sz="4400" b="1">
              <a:ln w="25400">
                <a:gradFill>
                  <a:gsLst>
                    <a:gs pos="31000">
                      <a:srgbClr val="6D6E85"/>
                    </a:gs>
                    <a:gs pos="66000">
                      <a:srgbClr val="A2C6FF"/>
                    </a:gs>
                    <a:gs pos="45000">
                      <a:srgbClr val="97B8F2"/>
                    </a:gs>
                    <a:gs pos="11000">
                      <a:srgbClr val="ED7D31">
                        <a:lumMod val="20000"/>
                        <a:lumOff val="80000"/>
                      </a:srgbClr>
                    </a:gs>
                    <a:gs pos="100000">
                      <a:srgbClr val="7E6760"/>
                    </a:gs>
                    <a:gs pos="91000">
                      <a:schemeClr val="bg1">
                        <a:lumMod val="50000"/>
                      </a:schemeClr>
                    </a:gs>
                    <a:gs pos="56000">
                      <a:srgbClr val="455C85"/>
                    </a:gs>
                    <a:gs pos="81000">
                      <a:srgbClr val="F8D8CF"/>
                    </a:gs>
                  </a:gsLst>
                </a:gradFill>
              </a:ln>
              <a:blipFill>
                <a:blip r:embed="rId3"/>
                <a:tile sx="100000" sy="100000"/>
              </a:blip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zh-CN" altLang="en-US"/>
              <a:t>team：Three Cobblers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6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8" presetClass="entr" presetSubtype="0" ac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0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2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 -0.02552 0.75279  0.0908 0.66613  C  0.20747 0.57948  0.21649 0.50394  0.23177 0.40825  C 0.24705 0.31256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1" grpId="0"/>
      <p:bldP spid="11" grpId="1"/>
      <p:bldP spid="13" grpId="0"/>
      <p:bldP spid="13" grpId="1"/>
      <p:bldP spid="12" grpId="0"/>
      <p:bldP spid="12" grpId="1"/>
      <p:bldP spid="12" grpId="2"/>
      <p:bldP spid="12" grpId="3"/>
      <p:bldP spid="12" grpId="4"/>
      <p:bldP spid="12" grpId="5"/>
    </p:bldLst>
  </p:timing>
</p:sld>
</file>

<file path=ppt/tags/tag1.xml><?xml version="1.0" encoding="utf-8"?>
<p:tagLst xmlns:p="http://schemas.openxmlformats.org/presentationml/2006/main">
  <p:tag name="KSO_WM_BEAUTIFY_FLAG" val="#wm#"/>
  <p:tag name="KSO_WM_UNIT_TYPE" val="i"/>
  <p:tag name="KSO_WM_UNIT_ID" val="256*i*1"/>
  <p:tag name="KSO_WM_TEMPLATE_CATEGORY" val="custom"/>
  <p:tag name="KSO_WM_TEMPLATE_INDEX" val="2"/>
</p:tagLst>
</file>

<file path=ppt/tags/tag2.xml><?xml version="1.0" encoding="utf-8"?>
<p:tagLst xmlns:p="http://schemas.openxmlformats.org/presentationml/2006/main">
  <p:tag name="KSO_WM_TEMPLATE_CATEGORY" val="custom"/>
  <p:tag name="KSO_WM_TEMPLATE_INDEX" val="2"/>
  <p:tag name="KSO_WM_UNIT_TYPE" val="d"/>
  <p:tag name="KSO_WM_UNIT_INDEX" val="1"/>
  <p:tag name="KSO_WM_UNIT_CLEAR" val="0"/>
  <p:tag name="KSO_WM_UNIT_LAYERLEVEL" val="1"/>
  <p:tag name="KSO_WM_UNIT_VALUE" val="1257*1885"/>
  <p:tag name="KSO_WM_UNIT_HIGHLIGHT" val="0"/>
  <p:tag name="KSO_WM_UNIT_COMPATIBLE" val="0"/>
  <p:tag name="KSO_WM_BEAUTIFY_FLAG" val="#wm#"/>
  <p:tag name="KSO_WM_UNIT_ID" val="256*d*1"/>
</p:tagLst>
</file>

<file path=ppt/tags/tag3.xml><?xml version="1.0" encoding="utf-8"?>
<p:tagLst xmlns:p="http://schemas.openxmlformats.org/presentationml/2006/main">
  <p:tag name="KSO_WM_TEMPLATE_CATEGORY" val="custom"/>
  <p:tag name="KSO_WM_TEMPLATE_INDEX" val="160002"/>
</p:tagLst>
</file>

<file path=ppt/tags/tag4.xml><?xml version="1.0" encoding="utf-8"?>
<p:tagLst xmlns:p="http://schemas.openxmlformats.org/presentationml/2006/main">
  <p:tag name="KSO_WM_TEMPLATE_CATEGORY" val="custom"/>
  <p:tag name="KSO_WM_TEMPLATE_INDEX" val="160002"/>
</p:tagLst>
</file>

<file path=ppt/tags/tag5.xml><?xml version="1.0" encoding="utf-8"?>
<p:tagLst xmlns:p="http://schemas.openxmlformats.org/presentationml/2006/main">
  <p:tag name="KSO_WM_TEMPLATE_CATEGORY" val="custom"/>
  <p:tag name="KSO_WM_TEMPLATE_INDEX" val="160002"/>
</p:tagLst>
</file>

<file path=ppt/theme/theme1.xml><?xml version="1.0" encoding="utf-8"?>
<a:theme xmlns:a="http://schemas.openxmlformats.org/drawingml/2006/main" name="1_默认设计模板">
  <a:themeElements>
    <a:clrScheme name="自定义 1">
      <a:dk1>
        <a:srgbClr val="856241"/>
      </a:dk1>
      <a:lt1>
        <a:srgbClr val="FFFFFF"/>
      </a:lt1>
      <a:dk2>
        <a:srgbClr val="000000"/>
      </a:dk2>
      <a:lt2>
        <a:srgbClr val="808080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黑体" panose="02010609060101010101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1136</Words>
  <Application>WPS 演示</Application>
  <PresentationFormat>自定义</PresentationFormat>
  <Paragraphs>123</Paragraphs>
  <Slides>11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黑体</vt:lpstr>
      <vt:lpstr>微软雅黑</vt:lpstr>
      <vt:lpstr>Wingdings</vt:lpstr>
      <vt:lpstr>Times New Roman</vt:lpstr>
      <vt:lpstr>Calibri</vt:lpstr>
      <vt:lpstr>1_默认设计模板</vt:lpstr>
      <vt:lpstr>Equation.KSEE3</vt:lpstr>
      <vt:lpstr>PowerPoint 演示文稿</vt:lpstr>
      <vt:lpstr>答辩概要</vt:lpstr>
      <vt:lpstr>PowerPoint 演示文稿</vt:lpstr>
      <vt:lpstr>PowerPoint 演示文稿</vt:lpstr>
      <vt:lpstr>PowerPoint 演示文稿</vt:lpstr>
      <vt:lpstr>3.网站实现</vt:lpstr>
      <vt:lpstr>PowerPoint 演示文稿</vt:lpstr>
      <vt:lpstr> 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dc:subject>第一PPT模板网-WWW.1PPT.COM</dc:subject>
  <cp:category>第一PPT模板网-WWW.1PPT.COM</cp:category>
  <cp:lastModifiedBy>Administrator</cp:lastModifiedBy>
  <cp:revision>76</cp:revision>
  <dcterms:created xsi:type="dcterms:W3CDTF">2015-09-12T01:45:00Z</dcterms:created>
  <dcterms:modified xsi:type="dcterms:W3CDTF">2017-03-22T10:19:30Z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